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973" r:id="rId1"/>
  </p:sldMasterIdLst>
  <p:notesMasterIdLst>
    <p:notesMasterId r:id="rId24"/>
  </p:notesMasterIdLst>
  <p:sldIdLst>
    <p:sldId id="256" r:id="rId2"/>
    <p:sldId id="263" r:id="rId3"/>
    <p:sldId id="264" r:id="rId4"/>
    <p:sldId id="265" r:id="rId5"/>
    <p:sldId id="289" r:id="rId6"/>
    <p:sldId id="275" r:id="rId7"/>
    <p:sldId id="267" r:id="rId8"/>
    <p:sldId id="268" r:id="rId9"/>
    <p:sldId id="269" r:id="rId10"/>
    <p:sldId id="279" r:id="rId11"/>
    <p:sldId id="290" r:id="rId12"/>
    <p:sldId id="270" r:id="rId13"/>
    <p:sldId id="281" r:id="rId14"/>
    <p:sldId id="272" r:id="rId15"/>
    <p:sldId id="273" r:id="rId16"/>
    <p:sldId id="284" r:id="rId17"/>
    <p:sldId id="285" r:id="rId18"/>
    <p:sldId id="286" r:id="rId19"/>
    <p:sldId id="287" r:id="rId20"/>
    <p:sldId id="288" r:id="rId21"/>
    <p:sldId id="261" r:id="rId22"/>
    <p:sldId id="274" r:id="rId23"/>
  </p:sldIdLst>
  <p:sldSz cx="9144000" cy="5143500" type="screen16x9"/>
  <p:notesSz cx="6858000" cy="9144000"/>
  <p:embeddedFontLst>
    <p:embeddedFont>
      <p:font typeface="Arial Black" panose="020B0A04020102020204" pitchFamily="34" charset="0"/>
      <p:bold r:id="rId25"/>
    </p:embeddedFont>
    <p:embeddedFont>
      <p:font typeface="Calibri" panose="020F0502020204030204" pitchFamily="34" charset="0"/>
      <p:regular r:id="rId26"/>
      <p:bold r:id="rId27"/>
      <p:italic r:id="rId28"/>
      <p:boldItalic r:id="rId29"/>
    </p:embeddedFont>
    <p:embeddedFont>
      <p:font typeface="Cambria" panose="02040503050406030204" pitchFamily="18" charset="0"/>
      <p:regular r:id="rId30"/>
      <p:bold r:id="rId31"/>
      <p:italic r:id="rId32"/>
      <p:boldItalic r:id="rId33"/>
    </p:embeddedFont>
    <p:embeddedFont>
      <p:font typeface="Corbel" panose="020B0503020204020204" pitchFamily="34" charset="0"/>
      <p:regular r:id="rId34"/>
      <p:bold r:id="rId35"/>
      <p:italic r:id="rId36"/>
      <p:boldItalic r:id="rId37"/>
    </p:embeddedFont>
    <p:embeddedFont>
      <p:font typeface="Helvetica" panose="020B0604020202020204" pitchFamily="34" charset="0"/>
      <p:regular r:id="rId38"/>
      <p:bold r:id="rId39"/>
      <p:italic r:id="rId40"/>
      <p:boldItalic r:id="rId41"/>
    </p:embeddedFont>
    <p:embeddedFont>
      <p:font typeface="Pacifico" panose="020B0604020202020204" charset="-18"/>
      <p:regular r:id="rId42"/>
    </p:embeddedFont>
    <p:embeddedFont>
      <p:font typeface="Palatino Linotype" panose="02040502050505030304" pitchFamily="18" charset="0"/>
      <p:regular r:id="rId43"/>
      <p:bold r:id="rId44"/>
      <p:italic r:id="rId45"/>
      <p:boldItalic r:id="rId46"/>
    </p:embeddedFont>
    <p:embeddedFont>
      <p:font typeface="Quicksand" panose="020B0604020202020204" charset="-18"/>
      <p:regular r:id="rId47"/>
      <p:bold r:id="rId48"/>
    </p:embeddedFont>
    <p:embeddedFont>
      <p:font typeface="Quicksand Light" panose="020B0604020202020204" charset="-18"/>
      <p:regular r:id="rId49"/>
      <p:bold r:id="rId50"/>
    </p:embeddedFont>
  </p:embeddedFontLst>
  <p:defaultTextStyle>
    <a:defPPr>
      <a:defRPr lang="en-US"/>
    </a:defPPr>
    <a:lvl1pPr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9966FF"/>
    <a:srgbClr val="CC99FF"/>
    <a:srgbClr val="FF99CC"/>
    <a:srgbClr val="FF99FF"/>
    <a:srgbClr val="3366FF"/>
    <a:srgbClr val="FFAB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527B491-F55D-45EB-9BEB-F95F686F6250}">
  <a:tblStyle styleId="{E527B491-F55D-45EB-9BEB-F95F686F625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30" autoAdjust="0"/>
    <p:restoredTop sz="96372" autoAdjust="0"/>
  </p:normalViewPr>
  <p:slideViewPr>
    <p:cSldViewPr snapToGrid="0">
      <p:cViewPr varScale="1">
        <p:scale>
          <a:sx n="109" d="100"/>
          <a:sy n="109" d="100"/>
        </p:scale>
        <p:origin x="826"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font" Target="fonts/font2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0" Type="http://schemas.openxmlformats.org/officeDocument/2006/relationships/slide" Target="slides/slide19.xml"/><Relationship Id="rId41" Type="http://schemas.openxmlformats.org/officeDocument/2006/relationships/font" Target="fonts/font17.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font" Target="fonts/font25.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Google Shape;3;n">
            <a:extLst>
              <a:ext uri="{FF2B5EF4-FFF2-40B4-BE49-F238E27FC236}">
                <a16:creationId xmlns:a16="http://schemas.microsoft.com/office/drawing/2014/main" id="{13829D63-E9D4-40DE-932E-E63E0EE3C08A}"/>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8195" name="Google Shape;4;n">
            <a:extLst>
              <a:ext uri="{FF2B5EF4-FFF2-40B4-BE49-F238E27FC236}">
                <a16:creationId xmlns:a16="http://schemas.microsoft.com/office/drawing/2014/main" id="{798BC1D2-EBC7-4413-894F-5DBFEFE84082}"/>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Google Shape;127;p:notes">
            <a:extLst>
              <a:ext uri="{FF2B5EF4-FFF2-40B4-BE49-F238E27FC236}">
                <a16:creationId xmlns:a16="http://schemas.microsoft.com/office/drawing/2014/main" id="{4CC07642-7921-4D6D-BFDA-A95D5B475848}"/>
              </a:ext>
            </a:extLst>
          </p:cNvPr>
          <p:cNvSpPr>
            <a:spLocks noGrp="1" noRot="1" noChangeAspect="1" noTextEdit="1"/>
          </p:cNvSpPr>
          <p:nvPr>
            <p:ph type="sldImg" idx="2"/>
          </p:nvPr>
        </p:nvSpPr>
        <p:spPr>
          <a:noFill/>
          <a:ln>
            <a:headEnd/>
            <a:tailEnd/>
          </a:ln>
        </p:spPr>
      </p:sp>
      <p:sp>
        <p:nvSpPr>
          <p:cNvPr id="10243" name="Google Shape;128;p:notes">
            <a:extLst>
              <a:ext uri="{FF2B5EF4-FFF2-40B4-BE49-F238E27FC236}">
                <a16:creationId xmlns:a16="http://schemas.microsoft.com/office/drawing/2014/main" id="{32E9DEAE-8933-49C9-8161-E02EADD6A7DF}"/>
              </a:ext>
            </a:extLst>
          </p:cNvPr>
          <p:cNvSpPr txBox="1">
            <a:spLocks noGrp="1"/>
          </p:cNvSpPr>
          <p:nvPr>
            <p:ph type="body" idx="1"/>
          </p:nvPr>
        </p:nvSpPr>
        <p:spPr>
          <a:ln/>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6" name="Google Shape;172;g5303f80478_0_0:notes">
            <a:extLst>
              <a:ext uri="{FF2B5EF4-FFF2-40B4-BE49-F238E27FC236}">
                <a16:creationId xmlns:a16="http://schemas.microsoft.com/office/drawing/2014/main" id="{ACB3BA69-0A1F-43C3-849B-198D1B702C60}"/>
              </a:ext>
            </a:extLst>
          </p:cNvPr>
          <p:cNvSpPr>
            <a:spLocks noGrp="1" noRot="1" noChangeAspect="1" noTextEdit="1"/>
          </p:cNvSpPr>
          <p:nvPr>
            <p:ph type="sldImg" idx="2"/>
          </p:nvPr>
        </p:nvSpPr>
        <p:spPr>
          <a:noFill/>
          <a:ln>
            <a:headEnd/>
            <a:tailEnd/>
          </a:ln>
        </p:spPr>
      </p:sp>
      <p:sp>
        <p:nvSpPr>
          <p:cNvPr id="31747" name="Google Shape;173;g5303f80478_0_0:notes">
            <a:extLst>
              <a:ext uri="{FF2B5EF4-FFF2-40B4-BE49-F238E27FC236}">
                <a16:creationId xmlns:a16="http://schemas.microsoft.com/office/drawing/2014/main" id="{20924B54-1CAF-4C41-85A8-E88A0EEE3571}"/>
              </a:ext>
            </a:extLst>
          </p:cNvPr>
          <p:cNvSpPr txBox="1">
            <a:spLocks noGrp="1"/>
          </p:cNvSpPr>
          <p:nvPr>
            <p:ph type="body" idx="1"/>
          </p:nvPr>
        </p:nvSpPr>
        <p:spPr>
          <a:ln/>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4" name="Google Shape;172;g5303f80478_0_0:notes">
            <a:extLst>
              <a:ext uri="{FF2B5EF4-FFF2-40B4-BE49-F238E27FC236}">
                <a16:creationId xmlns:a16="http://schemas.microsoft.com/office/drawing/2014/main" id="{A10CB091-1F2C-47E6-91DE-5C016C349A75}"/>
              </a:ext>
            </a:extLst>
          </p:cNvPr>
          <p:cNvSpPr>
            <a:spLocks noGrp="1" noRot="1" noChangeAspect="1" noTextEdit="1"/>
          </p:cNvSpPr>
          <p:nvPr>
            <p:ph type="sldImg" idx="2"/>
          </p:nvPr>
        </p:nvSpPr>
        <p:spPr>
          <a:noFill/>
          <a:ln>
            <a:headEnd/>
            <a:tailEnd/>
          </a:ln>
        </p:spPr>
      </p:sp>
      <p:sp>
        <p:nvSpPr>
          <p:cNvPr id="33795" name="Google Shape;173;g5303f80478_0_0:notes">
            <a:extLst>
              <a:ext uri="{FF2B5EF4-FFF2-40B4-BE49-F238E27FC236}">
                <a16:creationId xmlns:a16="http://schemas.microsoft.com/office/drawing/2014/main" id="{EEA04CFF-1D36-477E-A3C5-C999DF033DFC}"/>
              </a:ext>
            </a:extLst>
          </p:cNvPr>
          <p:cNvSpPr txBox="1">
            <a:spLocks noGrp="1"/>
          </p:cNvSpPr>
          <p:nvPr>
            <p:ph type="body" idx="1"/>
          </p:nvPr>
        </p:nvSpPr>
        <p:spPr>
          <a:ln/>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BBC1E5-1244-4FD3-92E4-BB2ACB500851}"/>
              </a:ext>
            </a:extLst>
          </p:cNvPr>
          <p:cNvSpPr>
            <a:spLocks noChangeAspect="1"/>
          </p:cNvSpPr>
          <p:nvPr/>
        </p:nvSpPr>
        <p:spPr>
          <a:xfrm>
            <a:off x="173038" y="182563"/>
            <a:ext cx="8793162" cy="4783137"/>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844CE2AF-764A-4770-AE4C-94B0C6138C90}"/>
              </a:ext>
            </a:extLst>
          </p:cNvPr>
          <p:cNvCxnSpPr/>
          <p:nvPr/>
        </p:nvCxnSpPr>
        <p:spPr>
          <a:xfrm>
            <a:off x="1484313" y="2800350"/>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32485" y="661782"/>
            <a:ext cx="7475220" cy="2194560"/>
          </a:xfrm>
        </p:spPr>
        <p:txBody>
          <a:bodyPr anchor="b">
            <a:normAutofit/>
          </a:bodyPr>
          <a:lstStyle>
            <a:lvl1pPr algn="ctr">
              <a:lnSpc>
                <a:spcPct val="85000"/>
              </a:lnSpc>
              <a:defRPr sz="54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2902226"/>
            <a:ext cx="6575895" cy="1041124"/>
          </a:xfrm>
        </p:spPr>
        <p:txBody>
          <a:bodyPr/>
          <a:lstStyle>
            <a:lvl1pPr marL="0" indent="0" algn="ctr">
              <a:buNone/>
              <a:defRPr sz="1650">
                <a:solidFill>
                  <a:srgbClr val="FFFFFF"/>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6" name="Date Placeholder 3">
            <a:extLst>
              <a:ext uri="{FF2B5EF4-FFF2-40B4-BE49-F238E27FC236}">
                <a16:creationId xmlns:a16="http://schemas.microsoft.com/office/drawing/2014/main" id="{F92041AC-68F5-4123-9142-8871DCFFD6D2}"/>
              </a:ext>
            </a:extLst>
          </p:cNvPr>
          <p:cNvSpPr>
            <a:spLocks noGrp="1"/>
          </p:cNvSpPr>
          <p:nvPr>
            <p:ph type="dt" sz="half" idx="10"/>
          </p:nvPr>
        </p:nvSpPr>
        <p:spPr/>
        <p:txBody>
          <a:bodyPr/>
          <a:lstStyle>
            <a:lvl1pPr>
              <a:defRPr>
                <a:solidFill>
                  <a:srgbClr val="FFFFFF"/>
                </a:solidFill>
              </a:defRPr>
            </a:lvl1pPr>
          </a:lstStyle>
          <a:p>
            <a:pPr>
              <a:defRPr/>
            </a:pPr>
            <a:fld id="{2C45B1F9-1629-4030-BAAA-474882909317}" type="datetimeFigureOut">
              <a:rPr lang="en-US"/>
              <a:pPr>
                <a:defRPr/>
              </a:pPr>
              <a:t>5/6/2025</a:t>
            </a:fld>
            <a:endParaRPr lang="en-US"/>
          </a:p>
        </p:txBody>
      </p:sp>
      <p:sp>
        <p:nvSpPr>
          <p:cNvPr id="7" name="Footer Placeholder 4">
            <a:extLst>
              <a:ext uri="{FF2B5EF4-FFF2-40B4-BE49-F238E27FC236}">
                <a16:creationId xmlns:a16="http://schemas.microsoft.com/office/drawing/2014/main" id="{428292B0-04AF-4A76-A919-B69E594F7405}"/>
              </a:ext>
            </a:extLst>
          </p:cNvPr>
          <p:cNvSpPr>
            <a:spLocks noGrp="1"/>
          </p:cNvSpPr>
          <p:nvPr>
            <p:ph type="ftr" sz="quarter" idx="11"/>
          </p:nvPr>
        </p:nvSpPr>
        <p:spPr/>
        <p:txBody>
          <a:bodyPr/>
          <a:lstStyle>
            <a:lvl1pPr>
              <a:defRPr>
                <a:solidFill>
                  <a:srgbClr val="FFFFFF"/>
                </a:solidFill>
              </a:defRPr>
            </a:lvl1pPr>
          </a:lstStyle>
          <a:p>
            <a:pPr>
              <a:defRPr/>
            </a:pPr>
            <a:endParaRPr lang="en-US"/>
          </a:p>
        </p:txBody>
      </p:sp>
      <p:sp>
        <p:nvSpPr>
          <p:cNvPr id="8" name="Slide Number Placeholder 5">
            <a:extLst>
              <a:ext uri="{FF2B5EF4-FFF2-40B4-BE49-F238E27FC236}">
                <a16:creationId xmlns:a16="http://schemas.microsoft.com/office/drawing/2014/main" id="{D936445D-166D-4C28-9B79-888E1A7EA942}"/>
              </a:ext>
            </a:extLst>
          </p:cNvPr>
          <p:cNvSpPr>
            <a:spLocks noGrp="1"/>
          </p:cNvSpPr>
          <p:nvPr>
            <p:ph type="sldNum" sz="quarter" idx="12"/>
          </p:nvPr>
        </p:nvSpPr>
        <p:spPr/>
        <p:txBody>
          <a:bodyPr/>
          <a:lstStyle>
            <a:lvl1pPr>
              <a:defRPr>
                <a:solidFill>
                  <a:srgbClr val="FFFFFF"/>
                </a:solidFill>
              </a:defRPr>
            </a:lvl1pPr>
          </a:lstStyle>
          <a:p>
            <a:pPr>
              <a:defRPr/>
            </a:pPr>
            <a:fld id="{9674FB93-71BB-46A7-A15A-C81E25DF56FF}" type="slidenum">
              <a:rPr lang="en-US"/>
              <a:pPr>
                <a:defRPr/>
              </a:pPr>
              <a:t>‹#›</a:t>
            </a:fld>
            <a:endParaRPr lang="en-US"/>
          </a:p>
        </p:txBody>
      </p:sp>
    </p:spTree>
    <p:extLst>
      <p:ext uri="{BB962C8B-B14F-4D97-AF65-F5344CB8AC3E}">
        <p14:creationId xmlns:p14="http://schemas.microsoft.com/office/powerpoint/2010/main" val="2426833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6FD8FBD-33F7-4FB0-BCA5-3386E9679538}"/>
              </a:ext>
            </a:extLst>
          </p:cNvPr>
          <p:cNvSpPr>
            <a:spLocks noGrp="1"/>
          </p:cNvSpPr>
          <p:nvPr>
            <p:ph type="dt" sz="half" idx="10"/>
          </p:nvPr>
        </p:nvSpPr>
        <p:spPr/>
        <p:txBody>
          <a:bodyPr/>
          <a:lstStyle>
            <a:lvl1pPr>
              <a:defRPr/>
            </a:lvl1pPr>
          </a:lstStyle>
          <a:p>
            <a:pPr>
              <a:defRPr/>
            </a:pPr>
            <a:fld id="{EB2FA822-0957-4887-8480-EB862BD57F4E}" type="datetimeFigureOut">
              <a:rPr lang="en-US"/>
              <a:pPr>
                <a:defRPr/>
              </a:pPr>
              <a:t>5/6/2025</a:t>
            </a:fld>
            <a:endParaRPr lang="en-US"/>
          </a:p>
        </p:txBody>
      </p:sp>
      <p:sp>
        <p:nvSpPr>
          <p:cNvPr id="5" name="Footer Placeholder 4">
            <a:extLst>
              <a:ext uri="{FF2B5EF4-FFF2-40B4-BE49-F238E27FC236}">
                <a16:creationId xmlns:a16="http://schemas.microsoft.com/office/drawing/2014/main" id="{64A62BE4-8ADC-4320-8228-7589AC223E8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0CD456F-3548-42FB-9CB2-0AD3D31B2DD8}"/>
              </a:ext>
            </a:extLst>
          </p:cNvPr>
          <p:cNvSpPr>
            <a:spLocks noGrp="1"/>
          </p:cNvSpPr>
          <p:nvPr>
            <p:ph type="sldNum" sz="quarter" idx="12"/>
          </p:nvPr>
        </p:nvSpPr>
        <p:spPr/>
        <p:txBody>
          <a:bodyPr/>
          <a:lstStyle>
            <a:lvl1pPr>
              <a:defRPr/>
            </a:lvl1pPr>
          </a:lstStyle>
          <a:p>
            <a:pPr>
              <a:defRPr/>
            </a:pPr>
            <a:fld id="{A8D0469F-C0F1-489A-B092-58220BB5965B}" type="slidenum">
              <a:rPr lang="en-US"/>
              <a:pPr>
                <a:defRPr/>
              </a:pPr>
              <a:t>‹#›</a:t>
            </a:fld>
            <a:endParaRPr lang="en-US"/>
          </a:p>
        </p:txBody>
      </p:sp>
    </p:spTree>
    <p:extLst>
      <p:ext uri="{BB962C8B-B14F-4D97-AF65-F5344CB8AC3E}">
        <p14:creationId xmlns:p14="http://schemas.microsoft.com/office/powerpoint/2010/main" val="1083733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71500"/>
            <a:ext cx="1743075" cy="40576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571500"/>
            <a:ext cx="5572125" cy="40576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6E96744-10E3-4578-B06A-761344721436}"/>
              </a:ext>
            </a:extLst>
          </p:cNvPr>
          <p:cNvSpPr>
            <a:spLocks noGrp="1"/>
          </p:cNvSpPr>
          <p:nvPr>
            <p:ph type="dt" sz="half" idx="10"/>
          </p:nvPr>
        </p:nvSpPr>
        <p:spPr/>
        <p:txBody>
          <a:bodyPr/>
          <a:lstStyle>
            <a:lvl1pPr>
              <a:defRPr/>
            </a:lvl1pPr>
          </a:lstStyle>
          <a:p>
            <a:pPr>
              <a:defRPr/>
            </a:pPr>
            <a:fld id="{64D73753-3AEB-4F0A-B0B4-3FCBF1C9B2D4}" type="datetimeFigureOut">
              <a:rPr lang="en-US"/>
              <a:pPr>
                <a:defRPr/>
              </a:pPr>
              <a:t>5/6/2025</a:t>
            </a:fld>
            <a:endParaRPr lang="en-US"/>
          </a:p>
        </p:txBody>
      </p:sp>
      <p:sp>
        <p:nvSpPr>
          <p:cNvPr id="5" name="Footer Placeholder 4">
            <a:extLst>
              <a:ext uri="{FF2B5EF4-FFF2-40B4-BE49-F238E27FC236}">
                <a16:creationId xmlns:a16="http://schemas.microsoft.com/office/drawing/2014/main" id="{50F81E63-2779-4744-9A66-EF20203A88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B93141E-78BC-4C34-97A6-BF7EEED1CA65}"/>
              </a:ext>
            </a:extLst>
          </p:cNvPr>
          <p:cNvSpPr>
            <a:spLocks noGrp="1"/>
          </p:cNvSpPr>
          <p:nvPr>
            <p:ph type="sldNum" sz="quarter" idx="12"/>
          </p:nvPr>
        </p:nvSpPr>
        <p:spPr/>
        <p:txBody>
          <a:bodyPr/>
          <a:lstStyle>
            <a:lvl1pPr>
              <a:defRPr/>
            </a:lvl1pPr>
          </a:lstStyle>
          <a:p>
            <a:pPr>
              <a:defRPr/>
            </a:pPr>
            <a:fld id="{656FC72E-7B61-4D59-A4D7-323A64A8A947}" type="slidenum">
              <a:rPr lang="en-US"/>
              <a:pPr>
                <a:defRPr/>
              </a:pPr>
              <a:t>‹#›</a:t>
            </a:fld>
            <a:endParaRPr lang="en-US"/>
          </a:p>
        </p:txBody>
      </p:sp>
    </p:spTree>
    <p:extLst>
      <p:ext uri="{BB962C8B-B14F-4D97-AF65-F5344CB8AC3E}">
        <p14:creationId xmlns:p14="http://schemas.microsoft.com/office/powerpoint/2010/main" val="389773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2">
  <p:cSld name="Main point 2">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a:off x="1529550" y="1421408"/>
            <a:ext cx="6084900" cy="2300700"/>
          </a:xfrm>
          <a:prstGeom prst="rect">
            <a:avLst/>
          </a:prstGeom>
        </p:spPr>
        <p:txBody>
          <a:bodyPr spcFirstLastPara="1">
            <a:noAutofit/>
          </a:bodyPr>
          <a:lstStyle>
            <a:lvl1pPr lvl="0" algn="ctr" rtl="0">
              <a:spcBef>
                <a:spcPts val="0"/>
              </a:spcBef>
              <a:spcAft>
                <a:spcPts val="0"/>
              </a:spcAft>
              <a:buClr>
                <a:schemeClr val="accent1"/>
              </a:buClr>
              <a:buSzPts val="7200"/>
              <a:buNone/>
              <a:defRPr sz="8000"/>
            </a:lvl1pPr>
            <a:lvl2pPr lvl="1" algn="ctr" rtl="0">
              <a:spcBef>
                <a:spcPts val="0"/>
              </a:spcBef>
              <a:spcAft>
                <a:spcPts val="0"/>
              </a:spcAft>
              <a:buClr>
                <a:schemeClr val="accent1"/>
              </a:buClr>
              <a:buSzPts val="7200"/>
              <a:buNone/>
              <a:defRPr sz="7200">
                <a:solidFill>
                  <a:schemeClr val="accent1"/>
                </a:solidFill>
              </a:defRPr>
            </a:lvl2pPr>
            <a:lvl3pPr lvl="2" algn="ctr" rtl="0">
              <a:spcBef>
                <a:spcPts val="0"/>
              </a:spcBef>
              <a:spcAft>
                <a:spcPts val="0"/>
              </a:spcAft>
              <a:buClr>
                <a:schemeClr val="accent1"/>
              </a:buClr>
              <a:buSzPts val="7200"/>
              <a:buNone/>
              <a:defRPr sz="7200">
                <a:solidFill>
                  <a:schemeClr val="accent1"/>
                </a:solidFill>
              </a:defRPr>
            </a:lvl3pPr>
            <a:lvl4pPr lvl="3" algn="ctr" rtl="0">
              <a:spcBef>
                <a:spcPts val="0"/>
              </a:spcBef>
              <a:spcAft>
                <a:spcPts val="0"/>
              </a:spcAft>
              <a:buClr>
                <a:schemeClr val="accent1"/>
              </a:buClr>
              <a:buSzPts val="7200"/>
              <a:buNone/>
              <a:defRPr sz="7200">
                <a:solidFill>
                  <a:schemeClr val="accent1"/>
                </a:solidFill>
              </a:defRPr>
            </a:lvl4pPr>
            <a:lvl5pPr lvl="4" algn="ctr" rtl="0">
              <a:spcBef>
                <a:spcPts val="0"/>
              </a:spcBef>
              <a:spcAft>
                <a:spcPts val="0"/>
              </a:spcAft>
              <a:buClr>
                <a:schemeClr val="accent1"/>
              </a:buClr>
              <a:buSzPts val="7200"/>
              <a:buNone/>
              <a:defRPr sz="7200">
                <a:solidFill>
                  <a:schemeClr val="accent1"/>
                </a:solidFill>
              </a:defRPr>
            </a:lvl5pPr>
            <a:lvl6pPr lvl="5" algn="ctr" rtl="0">
              <a:spcBef>
                <a:spcPts val="0"/>
              </a:spcBef>
              <a:spcAft>
                <a:spcPts val="0"/>
              </a:spcAft>
              <a:buClr>
                <a:schemeClr val="accent1"/>
              </a:buClr>
              <a:buSzPts val="7200"/>
              <a:buNone/>
              <a:defRPr sz="7200">
                <a:solidFill>
                  <a:schemeClr val="accent1"/>
                </a:solidFill>
              </a:defRPr>
            </a:lvl6pPr>
            <a:lvl7pPr lvl="6" algn="ctr" rtl="0">
              <a:spcBef>
                <a:spcPts val="0"/>
              </a:spcBef>
              <a:spcAft>
                <a:spcPts val="0"/>
              </a:spcAft>
              <a:buClr>
                <a:schemeClr val="accent1"/>
              </a:buClr>
              <a:buSzPts val="7200"/>
              <a:buNone/>
              <a:defRPr sz="7200">
                <a:solidFill>
                  <a:schemeClr val="accent1"/>
                </a:solidFill>
              </a:defRPr>
            </a:lvl7pPr>
            <a:lvl8pPr lvl="7" algn="ctr" rtl="0">
              <a:spcBef>
                <a:spcPts val="0"/>
              </a:spcBef>
              <a:spcAft>
                <a:spcPts val="0"/>
              </a:spcAft>
              <a:buClr>
                <a:schemeClr val="accent1"/>
              </a:buClr>
              <a:buSzPts val="7200"/>
              <a:buNone/>
              <a:defRPr sz="7200">
                <a:solidFill>
                  <a:schemeClr val="accent1"/>
                </a:solidFill>
              </a:defRPr>
            </a:lvl8pPr>
            <a:lvl9pPr lvl="8" algn="ctr" rtl="0">
              <a:spcBef>
                <a:spcPts val="0"/>
              </a:spcBef>
              <a:spcAft>
                <a:spcPts val="0"/>
              </a:spcAft>
              <a:buClr>
                <a:schemeClr val="accent1"/>
              </a:buClr>
              <a:buSzPts val="7200"/>
              <a:buNone/>
              <a:defRPr sz="7200">
                <a:solidFill>
                  <a:schemeClr val="accent1"/>
                </a:solidFill>
              </a:defRPr>
            </a:lvl9pPr>
          </a:lstStyle>
          <a:p>
            <a:endParaRPr/>
          </a:p>
        </p:txBody>
      </p:sp>
    </p:spTree>
    <p:extLst>
      <p:ext uri="{BB962C8B-B14F-4D97-AF65-F5344CB8AC3E}">
        <p14:creationId xmlns:p14="http://schemas.microsoft.com/office/powerpoint/2010/main" val="3526749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18"/>
        <p:cNvGrpSpPr/>
        <p:nvPr/>
      </p:nvGrpSpPr>
      <p:grpSpPr>
        <a:xfrm>
          <a:off x="0" y="0"/>
          <a:ext cx="0" cy="0"/>
          <a:chOff x="0" y="0"/>
          <a:chExt cx="0" cy="0"/>
        </a:xfrm>
      </p:grpSpPr>
    </p:spTree>
    <p:extLst>
      <p:ext uri="{BB962C8B-B14F-4D97-AF65-F5344CB8AC3E}">
        <p14:creationId xmlns:p14="http://schemas.microsoft.com/office/powerpoint/2010/main" val="3985612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20"/>
        <p:cNvGrpSpPr/>
        <p:nvPr/>
      </p:nvGrpSpPr>
      <p:grpSpPr>
        <a:xfrm>
          <a:off x="0" y="0"/>
          <a:ext cx="0" cy="0"/>
          <a:chOff x="0" y="0"/>
          <a:chExt cx="0" cy="0"/>
        </a:xfrm>
      </p:grpSpPr>
    </p:spTree>
    <p:extLst>
      <p:ext uri="{BB962C8B-B14F-4D97-AF65-F5344CB8AC3E}">
        <p14:creationId xmlns:p14="http://schemas.microsoft.com/office/powerpoint/2010/main" val="3830363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Clic pentru editare stil titlu</a:t>
            </a:r>
            <a:endParaRPr lang="en-US"/>
          </a:p>
        </p:txBody>
      </p:sp>
      <p:sp>
        <p:nvSpPr>
          <p:cNvPr id="9" name="Content Placeholder 8"/>
          <p:cNvSpPr>
            <a:spLocks noGrp="1"/>
          </p:cNvSpPr>
          <p:nvPr>
            <p:ph sz="quarter" idx="13"/>
          </p:nvPr>
        </p:nvSpPr>
        <p:spPr>
          <a:xfrm>
            <a:off x="1042416" y="1735074"/>
            <a:ext cx="3419856" cy="2619756"/>
          </a:xfrm>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11" name="Content Placeholder 10"/>
          <p:cNvSpPr>
            <a:spLocks noGrp="1"/>
          </p:cNvSpPr>
          <p:nvPr>
            <p:ph sz="quarter" idx="14"/>
          </p:nvPr>
        </p:nvSpPr>
        <p:spPr>
          <a:xfrm>
            <a:off x="4645152" y="1735073"/>
            <a:ext cx="3419856" cy="2619756"/>
          </a:xfrm>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Date Placeholder 3">
            <a:extLst>
              <a:ext uri="{FF2B5EF4-FFF2-40B4-BE49-F238E27FC236}">
                <a16:creationId xmlns:a16="http://schemas.microsoft.com/office/drawing/2014/main" id="{2BE78FBE-0174-4AA8-8318-F6C081530782}"/>
              </a:ext>
            </a:extLst>
          </p:cNvPr>
          <p:cNvSpPr>
            <a:spLocks noGrp="1"/>
          </p:cNvSpPr>
          <p:nvPr>
            <p:ph type="dt" sz="half" idx="15"/>
          </p:nvPr>
        </p:nvSpPr>
        <p:spPr/>
        <p:txBody>
          <a:bodyPr/>
          <a:lstStyle>
            <a:lvl1pPr>
              <a:defRPr/>
            </a:lvl1pPr>
          </a:lstStyle>
          <a:p>
            <a:pPr>
              <a:defRPr/>
            </a:pPr>
            <a:fld id="{C3FF011B-E82C-4F1F-BF50-5E2D8D932537}" type="datetimeFigureOut">
              <a:rPr lang="en-US"/>
              <a:pPr>
                <a:defRPr/>
              </a:pPr>
              <a:t>5/6/2025</a:t>
            </a:fld>
            <a:endParaRPr lang="en-US"/>
          </a:p>
        </p:txBody>
      </p:sp>
      <p:sp>
        <p:nvSpPr>
          <p:cNvPr id="6" name="Footer Placeholder 4">
            <a:extLst>
              <a:ext uri="{FF2B5EF4-FFF2-40B4-BE49-F238E27FC236}">
                <a16:creationId xmlns:a16="http://schemas.microsoft.com/office/drawing/2014/main" id="{712B2DE9-BDF4-437A-9556-46BE7E0D075D}"/>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16B4F6C-341D-46CC-86FF-8159A91DD784}"/>
              </a:ext>
            </a:extLst>
          </p:cNvPr>
          <p:cNvSpPr>
            <a:spLocks noGrp="1"/>
          </p:cNvSpPr>
          <p:nvPr>
            <p:ph type="sldNum" sz="quarter" idx="17"/>
          </p:nvPr>
        </p:nvSpPr>
        <p:spPr/>
        <p:txBody>
          <a:bodyPr/>
          <a:lstStyle>
            <a:lvl1pPr>
              <a:defRPr/>
            </a:lvl1pPr>
          </a:lstStyle>
          <a:p>
            <a:pPr>
              <a:defRPr/>
            </a:pPr>
            <a:fld id="{14AF1644-AD52-4904-8629-C85561B5D4D1}" type="slidenum">
              <a:rPr lang="en-US"/>
              <a:pPr>
                <a:defRPr/>
              </a:pPr>
              <a:t>‹#›</a:t>
            </a:fld>
            <a:endParaRPr lang="en-US"/>
          </a:p>
        </p:txBody>
      </p:sp>
    </p:spTree>
    <p:extLst>
      <p:ext uri="{BB962C8B-B14F-4D97-AF65-F5344CB8AC3E}">
        <p14:creationId xmlns:p14="http://schemas.microsoft.com/office/powerpoint/2010/main" val="25623897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2082750" y="1693075"/>
            <a:ext cx="4978500" cy="2022300"/>
          </a:xfrm>
          <a:prstGeom prst="rect">
            <a:avLst/>
          </a:prstGeom>
        </p:spPr>
        <p:txBody>
          <a:bodyPr spcFirstLastPara="1">
            <a:noAutofit/>
          </a:bodyPr>
          <a:lstStyle>
            <a:lvl1pPr lvl="0" algn="ctr">
              <a:spcBef>
                <a:spcPts val="0"/>
              </a:spcBef>
              <a:spcAft>
                <a:spcPts val="0"/>
              </a:spcAft>
              <a:buClr>
                <a:schemeClr val="lt2"/>
              </a:buClr>
              <a:buSzPts val="6000"/>
              <a:buNone/>
              <a:defRPr sz="9600">
                <a:solidFill>
                  <a:schemeClr val="lt2"/>
                </a:solidFill>
              </a:defRPr>
            </a:lvl1pPr>
            <a:lvl2pPr lvl="1" algn="ctr">
              <a:spcBef>
                <a:spcPts val="0"/>
              </a:spcBef>
              <a:spcAft>
                <a:spcPts val="0"/>
              </a:spcAft>
              <a:buClr>
                <a:schemeClr val="lt2"/>
              </a:buClr>
              <a:buSzPts val="6000"/>
              <a:buNone/>
              <a:defRPr sz="6000">
                <a:solidFill>
                  <a:schemeClr val="lt2"/>
                </a:solidFill>
              </a:defRPr>
            </a:lvl2pPr>
            <a:lvl3pPr lvl="2" algn="ctr">
              <a:spcBef>
                <a:spcPts val="0"/>
              </a:spcBef>
              <a:spcAft>
                <a:spcPts val="0"/>
              </a:spcAft>
              <a:buClr>
                <a:schemeClr val="lt2"/>
              </a:buClr>
              <a:buSzPts val="6000"/>
              <a:buNone/>
              <a:defRPr sz="6000">
                <a:solidFill>
                  <a:schemeClr val="lt2"/>
                </a:solidFill>
              </a:defRPr>
            </a:lvl3pPr>
            <a:lvl4pPr lvl="3" algn="ctr">
              <a:spcBef>
                <a:spcPts val="0"/>
              </a:spcBef>
              <a:spcAft>
                <a:spcPts val="0"/>
              </a:spcAft>
              <a:buClr>
                <a:schemeClr val="lt2"/>
              </a:buClr>
              <a:buSzPts val="6000"/>
              <a:buNone/>
              <a:defRPr sz="6000">
                <a:solidFill>
                  <a:schemeClr val="lt2"/>
                </a:solidFill>
              </a:defRPr>
            </a:lvl4pPr>
            <a:lvl5pPr lvl="4" algn="ctr">
              <a:spcBef>
                <a:spcPts val="0"/>
              </a:spcBef>
              <a:spcAft>
                <a:spcPts val="0"/>
              </a:spcAft>
              <a:buClr>
                <a:schemeClr val="lt2"/>
              </a:buClr>
              <a:buSzPts val="6000"/>
              <a:buNone/>
              <a:defRPr sz="6000">
                <a:solidFill>
                  <a:schemeClr val="lt2"/>
                </a:solidFill>
              </a:defRPr>
            </a:lvl5pPr>
            <a:lvl6pPr lvl="5" algn="ctr">
              <a:spcBef>
                <a:spcPts val="0"/>
              </a:spcBef>
              <a:spcAft>
                <a:spcPts val="0"/>
              </a:spcAft>
              <a:buClr>
                <a:schemeClr val="lt2"/>
              </a:buClr>
              <a:buSzPts val="6000"/>
              <a:buNone/>
              <a:defRPr sz="6000">
                <a:solidFill>
                  <a:schemeClr val="lt2"/>
                </a:solidFill>
              </a:defRPr>
            </a:lvl6pPr>
            <a:lvl7pPr lvl="6" algn="ctr">
              <a:spcBef>
                <a:spcPts val="0"/>
              </a:spcBef>
              <a:spcAft>
                <a:spcPts val="0"/>
              </a:spcAft>
              <a:buClr>
                <a:schemeClr val="lt2"/>
              </a:buClr>
              <a:buSzPts val="6000"/>
              <a:buNone/>
              <a:defRPr sz="6000">
                <a:solidFill>
                  <a:schemeClr val="lt2"/>
                </a:solidFill>
              </a:defRPr>
            </a:lvl7pPr>
            <a:lvl8pPr lvl="7" algn="ctr">
              <a:spcBef>
                <a:spcPts val="0"/>
              </a:spcBef>
              <a:spcAft>
                <a:spcPts val="0"/>
              </a:spcAft>
              <a:buClr>
                <a:schemeClr val="lt2"/>
              </a:buClr>
              <a:buSzPts val="6000"/>
              <a:buNone/>
              <a:defRPr sz="6000">
                <a:solidFill>
                  <a:schemeClr val="lt2"/>
                </a:solidFill>
              </a:defRPr>
            </a:lvl8pPr>
            <a:lvl9pPr lvl="8" algn="ctr">
              <a:spcBef>
                <a:spcPts val="0"/>
              </a:spcBef>
              <a:spcAft>
                <a:spcPts val="0"/>
              </a:spcAft>
              <a:buClr>
                <a:schemeClr val="lt2"/>
              </a:buClr>
              <a:buSzPts val="6000"/>
              <a:buNone/>
              <a:defRPr sz="6000">
                <a:solidFill>
                  <a:schemeClr val="lt2"/>
                </a:solidFill>
              </a:defRPr>
            </a:lvl9pPr>
          </a:lstStyle>
          <a:p>
            <a:endParaRPr/>
          </a:p>
        </p:txBody>
      </p:sp>
      <p:sp>
        <p:nvSpPr>
          <p:cNvPr id="13" name="Google Shape;13;p3"/>
          <p:cNvSpPr txBox="1">
            <a:spLocks noGrp="1"/>
          </p:cNvSpPr>
          <p:nvPr>
            <p:ph type="title" idx="2"/>
          </p:nvPr>
        </p:nvSpPr>
        <p:spPr>
          <a:xfrm>
            <a:off x="3873000" y="991088"/>
            <a:ext cx="1398000" cy="1029300"/>
          </a:xfrm>
          <a:prstGeom prst="rect">
            <a:avLst/>
          </a:prstGeom>
        </p:spPr>
        <p:txBody>
          <a:bodyPr spcFirstLastPara="1">
            <a:noAutofit/>
          </a:bodyPr>
          <a:lstStyle>
            <a:lvl1pPr lvl="0" algn="ctr" rtl="0">
              <a:spcBef>
                <a:spcPts val="0"/>
              </a:spcBef>
              <a:spcAft>
                <a:spcPts val="0"/>
              </a:spcAft>
              <a:buClr>
                <a:srgbClr val="434343"/>
              </a:buClr>
              <a:buSzPts val="6000"/>
              <a:buNone/>
              <a:defRPr sz="9600">
                <a:solidFill>
                  <a:srgbClr val="434343"/>
                </a:solidFill>
              </a:defRPr>
            </a:lvl1pPr>
            <a:lvl2pPr lvl="1" algn="ctr" rtl="0">
              <a:spcBef>
                <a:spcPts val="0"/>
              </a:spcBef>
              <a:spcAft>
                <a:spcPts val="0"/>
              </a:spcAft>
              <a:buClr>
                <a:srgbClr val="434343"/>
              </a:buClr>
              <a:buSzPts val="6000"/>
              <a:buNone/>
              <a:defRPr sz="6000">
                <a:solidFill>
                  <a:srgbClr val="434343"/>
                </a:solidFill>
              </a:defRPr>
            </a:lvl2pPr>
            <a:lvl3pPr lvl="2" algn="ctr" rtl="0">
              <a:spcBef>
                <a:spcPts val="0"/>
              </a:spcBef>
              <a:spcAft>
                <a:spcPts val="0"/>
              </a:spcAft>
              <a:buClr>
                <a:srgbClr val="434343"/>
              </a:buClr>
              <a:buSzPts val="6000"/>
              <a:buNone/>
              <a:defRPr sz="6000">
                <a:solidFill>
                  <a:srgbClr val="434343"/>
                </a:solidFill>
              </a:defRPr>
            </a:lvl3pPr>
            <a:lvl4pPr lvl="3" algn="ctr" rtl="0">
              <a:spcBef>
                <a:spcPts val="0"/>
              </a:spcBef>
              <a:spcAft>
                <a:spcPts val="0"/>
              </a:spcAft>
              <a:buClr>
                <a:srgbClr val="434343"/>
              </a:buClr>
              <a:buSzPts val="6000"/>
              <a:buNone/>
              <a:defRPr sz="6000">
                <a:solidFill>
                  <a:srgbClr val="434343"/>
                </a:solidFill>
              </a:defRPr>
            </a:lvl4pPr>
            <a:lvl5pPr lvl="4" algn="ctr" rtl="0">
              <a:spcBef>
                <a:spcPts val="0"/>
              </a:spcBef>
              <a:spcAft>
                <a:spcPts val="0"/>
              </a:spcAft>
              <a:buClr>
                <a:srgbClr val="434343"/>
              </a:buClr>
              <a:buSzPts val="6000"/>
              <a:buNone/>
              <a:defRPr sz="6000">
                <a:solidFill>
                  <a:srgbClr val="434343"/>
                </a:solidFill>
              </a:defRPr>
            </a:lvl5pPr>
            <a:lvl6pPr lvl="5" algn="ctr" rtl="0">
              <a:spcBef>
                <a:spcPts val="0"/>
              </a:spcBef>
              <a:spcAft>
                <a:spcPts val="0"/>
              </a:spcAft>
              <a:buClr>
                <a:srgbClr val="434343"/>
              </a:buClr>
              <a:buSzPts val="6000"/>
              <a:buNone/>
              <a:defRPr sz="6000">
                <a:solidFill>
                  <a:srgbClr val="434343"/>
                </a:solidFill>
              </a:defRPr>
            </a:lvl6pPr>
            <a:lvl7pPr lvl="6" algn="ctr" rtl="0">
              <a:spcBef>
                <a:spcPts val="0"/>
              </a:spcBef>
              <a:spcAft>
                <a:spcPts val="0"/>
              </a:spcAft>
              <a:buClr>
                <a:srgbClr val="434343"/>
              </a:buClr>
              <a:buSzPts val="6000"/>
              <a:buNone/>
              <a:defRPr sz="6000">
                <a:solidFill>
                  <a:srgbClr val="434343"/>
                </a:solidFill>
              </a:defRPr>
            </a:lvl7pPr>
            <a:lvl8pPr lvl="7" algn="ctr" rtl="0">
              <a:spcBef>
                <a:spcPts val="0"/>
              </a:spcBef>
              <a:spcAft>
                <a:spcPts val="0"/>
              </a:spcAft>
              <a:buClr>
                <a:srgbClr val="434343"/>
              </a:buClr>
              <a:buSzPts val="6000"/>
              <a:buNone/>
              <a:defRPr sz="6000">
                <a:solidFill>
                  <a:srgbClr val="434343"/>
                </a:solidFill>
              </a:defRPr>
            </a:lvl8pPr>
            <a:lvl9pPr lvl="8" algn="ctr" rtl="0">
              <a:spcBef>
                <a:spcPts val="0"/>
              </a:spcBef>
              <a:spcAft>
                <a:spcPts val="0"/>
              </a:spcAft>
              <a:buClr>
                <a:srgbClr val="434343"/>
              </a:buClr>
              <a:buSzPts val="6000"/>
              <a:buNone/>
              <a:defRPr sz="6000">
                <a:solidFill>
                  <a:srgbClr val="434343"/>
                </a:solidFill>
              </a:defRPr>
            </a:lvl9pPr>
          </a:lstStyle>
          <a:p>
            <a:r>
              <a:rPr lang="ro-RO"/>
              <a:t>Clic pentru editare stil titlu</a:t>
            </a:r>
            <a:endParaRPr/>
          </a:p>
        </p:txBody>
      </p:sp>
    </p:spTree>
    <p:extLst>
      <p:ext uri="{BB962C8B-B14F-4D97-AF65-F5344CB8AC3E}">
        <p14:creationId xmlns:p14="http://schemas.microsoft.com/office/powerpoint/2010/main" val="687587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D48E4BE-9147-4C4C-9E06-48205E000123}"/>
              </a:ext>
            </a:extLst>
          </p:cNvPr>
          <p:cNvSpPr>
            <a:spLocks noGrp="1"/>
          </p:cNvSpPr>
          <p:nvPr>
            <p:ph type="dt" sz="half" idx="10"/>
          </p:nvPr>
        </p:nvSpPr>
        <p:spPr/>
        <p:txBody>
          <a:bodyPr/>
          <a:lstStyle>
            <a:lvl1pPr>
              <a:defRPr/>
            </a:lvl1pPr>
          </a:lstStyle>
          <a:p>
            <a:pPr>
              <a:defRPr/>
            </a:pPr>
            <a:fld id="{62435DFF-1264-47DD-9706-EF4CC5041C3C}" type="datetimeFigureOut">
              <a:rPr lang="en-US"/>
              <a:pPr>
                <a:defRPr/>
              </a:pPr>
              <a:t>5/6/2025</a:t>
            </a:fld>
            <a:endParaRPr lang="en-US"/>
          </a:p>
        </p:txBody>
      </p:sp>
      <p:sp>
        <p:nvSpPr>
          <p:cNvPr id="5" name="Footer Placeholder 4">
            <a:extLst>
              <a:ext uri="{FF2B5EF4-FFF2-40B4-BE49-F238E27FC236}">
                <a16:creationId xmlns:a16="http://schemas.microsoft.com/office/drawing/2014/main" id="{09DB363D-01AC-47AB-B92B-BE5229C83B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17621F4-7C5F-4B15-9928-C2A32C8B34C4}"/>
              </a:ext>
            </a:extLst>
          </p:cNvPr>
          <p:cNvSpPr>
            <a:spLocks noGrp="1"/>
          </p:cNvSpPr>
          <p:nvPr>
            <p:ph type="sldNum" sz="quarter" idx="12"/>
          </p:nvPr>
        </p:nvSpPr>
        <p:spPr/>
        <p:txBody>
          <a:bodyPr/>
          <a:lstStyle>
            <a:lvl1pPr>
              <a:defRPr/>
            </a:lvl1pPr>
          </a:lstStyle>
          <a:p>
            <a:pPr>
              <a:defRPr/>
            </a:pPr>
            <a:fld id="{EDB8D1B5-7E77-4E39-B133-FCA91CBA077C}" type="slidenum">
              <a:rPr lang="en-US"/>
              <a:pPr>
                <a:defRPr/>
              </a:pPr>
              <a:t>‹#›</a:t>
            </a:fld>
            <a:endParaRPr lang="en-US"/>
          </a:p>
        </p:txBody>
      </p:sp>
    </p:spTree>
    <p:extLst>
      <p:ext uri="{BB962C8B-B14F-4D97-AF65-F5344CB8AC3E}">
        <p14:creationId xmlns:p14="http://schemas.microsoft.com/office/powerpoint/2010/main" val="3090818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A8BBE5A-6F40-4869-B847-AA0C8089CE00}"/>
              </a:ext>
            </a:extLst>
          </p:cNvPr>
          <p:cNvCxnSpPr/>
          <p:nvPr/>
        </p:nvCxnSpPr>
        <p:spPr>
          <a:xfrm>
            <a:off x="1485900" y="3014663"/>
            <a:ext cx="61722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9818" y="880181"/>
            <a:ext cx="7475220" cy="2194560"/>
          </a:xfrm>
        </p:spPr>
        <p:txBody>
          <a:bodyPr anchor="b">
            <a:noAutofit/>
          </a:bodyPr>
          <a:lstStyle>
            <a:lvl1pPr algn="ctr">
              <a:lnSpc>
                <a:spcPct val="85000"/>
              </a:lnSpc>
              <a:defRPr sz="54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3115890"/>
            <a:ext cx="6576822" cy="1022855"/>
          </a:xfrm>
        </p:spPr>
        <p:txBody>
          <a:bodyPr/>
          <a:lstStyle>
            <a:lvl1pPr marL="0" indent="0" algn="ctr">
              <a:buNone/>
              <a:defRPr sz="165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5E44065E-ECA8-4E66-8D18-8F71787044EB}"/>
              </a:ext>
            </a:extLst>
          </p:cNvPr>
          <p:cNvSpPr>
            <a:spLocks noGrp="1"/>
          </p:cNvSpPr>
          <p:nvPr>
            <p:ph type="dt" sz="half" idx="10"/>
          </p:nvPr>
        </p:nvSpPr>
        <p:spPr/>
        <p:txBody>
          <a:bodyPr/>
          <a:lstStyle>
            <a:lvl1pPr>
              <a:defRPr/>
            </a:lvl1pPr>
          </a:lstStyle>
          <a:p>
            <a:pPr>
              <a:defRPr/>
            </a:pPr>
            <a:fld id="{8F10B889-030F-4233-A72B-762BECD5ECBE}" type="datetimeFigureOut">
              <a:rPr lang="en-US"/>
              <a:pPr>
                <a:defRPr/>
              </a:pPr>
              <a:t>5/6/2025</a:t>
            </a:fld>
            <a:endParaRPr lang="en-US"/>
          </a:p>
        </p:txBody>
      </p:sp>
      <p:sp>
        <p:nvSpPr>
          <p:cNvPr id="6" name="Footer Placeholder 4">
            <a:extLst>
              <a:ext uri="{FF2B5EF4-FFF2-40B4-BE49-F238E27FC236}">
                <a16:creationId xmlns:a16="http://schemas.microsoft.com/office/drawing/2014/main" id="{9D75718B-4078-4FA1-BD87-49AE53DA5D7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607DFFC-2625-4996-9757-F1840926C2AE}"/>
              </a:ext>
            </a:extLst>
          </p:cNvPr>
          <p:cNvSpPr>
            <a:spLocks noGrp="1"/>
          </p:cNvSpPr>
          <p:nvPr>
            <p:ph type="sldNum" sz="quarter" idx="12"/>
          </p:nvPr>
        </p:nvSpPr>
        <p:spPr/>
        <p:txBody>
          <a:bodyPr/>
          <a:lstStyle>
            <a:lvl1pPr>
              <a:defRPr/>
            </a:lvl1pPr>
          </a:lstStyle>
          <a:p>
            <a:pPr>
              <a:defRPr/>
            </a:pPr>
            <a:fld id="{7B03F07E-1341-4A77-B720-244864BB0287}" type="slidenum">
              <a:rPr lang="en-US"/>
              <a:pPr>
                <a:defRPr/>
              </a:pPr>
              <a:t>‹#›</a:t>
            </a:fld>
            <a:endParaRPr lang="en-US"/>
          </a:p>
        </p:txBody>
      </p:sp>
    </p:spTree>
    <p:extLst>
      <p:ext uri="{BB962C8B-B14F-4D97-AF65-F5344CB8AC3E}">
        <p14:creationId xmlns:p14="http://schemas.microsoft.com/office/powerpoint/2010/main" val="1384331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1543049"/>
            <a:ext cx="3566160" cy="301752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1543050"/>
            <a:ext cx="3566160" cy="301752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315CE2C2-10A7-40C8-8A8D-1051B27DA12D}"/>
              </a:ext>
            </a:extLst>
          </p:cNvPr>
          <p:cNvSpPr>
            <a:spLocks noGrp="1"/>
          </p:cNvSpPr>
          <p:nvPr>
            <p:ph type="dt" sz="half" idx="10"/>
          </p:nvPr>
        </p:nvSpPr>
        <p:spPr/>
        <p:txBody>
          <a:bodyPr/>
          <a:lstStyle>
            <a:lvl1pPr>
              <a:defRPr/>
            </a:lvl1pPr>
          </a:lstStyle>
          <a:p>
            <a:pPr>
              <a:defRPr/>
            </a:pPr>
            <a:fld id="{12F5855B-187C-40F1-9839-FDD1482DB612}" type="datetimeFigureOut">
              <a:rPr lang="en-US"/>
              <a:pPr>
                <a:defRPr/>
              </a:pPr>
              <a:t>5/6/2025</a:t>
            </a:fld>
            <a:endParaRPr lang="en-US"/>
          </a:p>
        </p:txBody>
      </p:sp>
      <p:sp>
        <p:nvSpPr>
          <p:cNvPr id="6" name="Footer Placeholder 4">
            <a:extLst>
              <a:ext uri="{FF2B5EF4-FFF2-40B4-BE49-F238E27FC236}">
                <a16:creationId xmlns:a16="http://schemas.microsoft.com/office/drawing/2014/main" id="{E54F9A73-04D9-4FE6-BC1A-0E85473656A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A1A75C1-338C-4069-A3CE-EDF997C6D3EF}"/>
              </a:ext>
            </a:extLst>
          </p:cNvPr>
          <p:cNvSpPr>
            <a:spLocks noGrp="1"/>
          </p:cNvSpPr>
          <p:nvPr>
            <p:ph type="sldNum" sz="quarter" idx="12"/>
          </p:nvPr>
        </p:nvSpPr>
        <p:spPr/>
        <p:txBody>
          <a:bodyPr/>
          <a:lstStyle>
            <a:lvl1pPr>
              <a:defRPr/>
            </a:lvl1pPr>
          </a:lstStyle>
          <a:p>
            <a:pPr>
              <a:defRPr/>
            </a:pPr>
            <a:fld id="{AE36CFBF-D955-4AD9-B1DB-DD5D580ECF61}" type="slidenum">
              <a:rPr lang="en-US"/>
              <a:pPr>
                <a:defRPr/>
              </a:pPr>
              <a:t>‹#›</a:t>
            </a:fld>
            <a:endParaRPr lang="en-US"/>
          </a:p>
        </p:txBody>
      </p:sp>
    </p:spTree>
    <p:extLst>
      <p:ext uri="{BB962C8B-B14F-4D97-AF65-F5344CB8AC3E}">
        <p14:creationId xmlns:p14="http://schemas.microsoft.com/office/powerpoint/2010/main" val="3997504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1501133"/>
            <a:ext cx="3566160" cy="58293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041112"/>
            <a:ext cx="3566160" cy="25374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499274"/>
            <a:ext cx="3566160" cy="58293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039492"/>
            <a:ext cx="3566160" cy="25374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4E7C7EAC-A81A-4B4C-BB60-B4D96E7F08D6}"/>
              </a:ext>
            </a:extLst>
          </p:cNvPr>
          <p:cNvSpPr>
            <a:spLocks noGrp="1"/>
          </p:cNvSpPr>
          <p:nvPr>
            <p:ph type="dt" sz="half" idx="10"/>
          </p:nvPr>
        </p:nvSpPr>
        <p:spPr/>
        <p:txBody>
          <a:bodyPr/>
          <a:lstStyle>
            <a:lvl1pPr>
              <a:defRPr/>
            </a:lvl1pPr>
          </a:lstStyle>
          <a:p>
            <a:pPr>
              <a:defRPr/>
            </a:pPr>
            <a:fld id="{1471B94F-0CF5-408D-9EBB-F211183DF28F}" type="datetimeFigureOut">
              <a:rPr lang="en-US"/>
              <a:pPr>
                <a:defRPr/>
              </a:pPr>
              <a:t>5/6/2025</a:t>
            </a:fld>
            <a:endParaRPr lang="en-US"/>
          </a:p>
        </p:txBody>
      </p:sp>
      <p:sp>
        <p:nvSpPr>
          <p:cNvPr id="8" name="Footer Placeholder 4">
            <a:extLst>
              <a:ext uri="{FF2B5EF4-FFF2-40B4-BE49-F238E27FC236}">
                <a16:creationId xmlns:a16="http://schemas.microsoft.com/office/drawing/2014/main" id="{4312D98D-0EEF-4BFB-B9E0-5DFA6F76133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C7890C5-5121-4268-8C73-36B3760F7ECB}"/>
              </a:ext>
            </a:extLst>
          </p:cNvPr>
          <p:cNvSpPr>
            <a:spLocks noGrp="1"/>
          </p:cNvSpPr>
          <p:nvPr>
            <p:ph type="sldNum" sz="quarter" idx="12"/>
          </p:nvPr>
        </p:nvSpPr>
        <p:spPr/>
        <p:txBody>
          <a:bodyPr/>
          <a:lstStyle>
            <a:lvl1pPr>
              <a:defRPr/>
            </a:lvl1pPr>
          </a:lstStyle>
          <a:p>
            <a:pPr>
              <a:defRPr/>
            </a:pPr>
            <a:fld id="{042652B5-E198-473E-BB69-E597372379B4}" type="slidenum">
              <a:rPr lang="en-US"/>
              <a:pPr>
                <a:defRPr/>
              </a:pPr>
              <a:t>‹#›</a:t>
            </a:fld>
            <a:endParaRPr lang="en-US"/>
          </a:p>
        </p:txBody>
      </p:sp>
    </p:spTree>
    <p:extLst>
      <p:ext uri="{BB962C8B-B14F-4D97-AF65-F5344CB8AC3E}">
        <p14:creationId xmlns:p14="http://schemas.microsoft.com/office/powerpoint/2010/main" val="2748880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1BCA621-DF39-4707-8736-21F8D2A93001}"/>
              </a:ext>
            </a:extLst>
          </p:cNvPr>
          <p:cNvSpPr>
            <a:spLocks noGrp="1"/>
          </p:cNvSpPr>
          <p:nvPr>
            <p:ph type="dt" sz="half" idx="10"/>
          </p:nvPr>
        </p:nvSpPr>
        <p:spPr/>
        <p:txBody>
          <a:bodyPr/>
          <a:lstStyle>
            <a:lvl1pPr>
              <a:defRPr/>
            </a:lvl1pPr>
          </a:lstStyle>
          <a:p>
            <a:pPr>
              <a:defRPr/>
            </a:pPr>
            <a:fld id="{A4939237-4A0C-4E2B-ABA5-1E5C566132FE}" type="datetimeFigureOut">
              <a:rPr lang="en-US"/>
              <a:pPr>
                <a:defRPr/>
              </a:pPr>
              <a:t>5/6/2025</a:t>
            </a:fld>
            <a:endParaRPr lang="en-US"/>
          </a:p>
        </p:txBody>
      </p:sp>
      <p:sp>
        <p:nvSpPr>
          <p:cNvPr id="4" name="Footer Placeholder 4">
            <a:extLst>
              <a:ext uri="{FF2B5EF4-FFF2-40B4-BE49-F238E27FC236}">
                <a16:creationId xmlns:a16="http://schemas.microsoft.com/office/drawing/2014/main" id="{032413A3-CF9D-4FB9-804B-F33C2AD3B2B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AEA8B1A-C850-4C6E-9609-FE4935EB5776}"/>
              </a:ext>
            </a:extLst>
          </p:cNvPr>
          <p:cNvSpPr>
            <a:spLocks noGrp="1"/>
          </p:cNvSpPr>
          <p:nvPr>
            <p:ph type="sldNum" sz="quarter" idx="12"/>
          </p:nvPr>
        </p:nvSpPr>
        <p:spPr/>
        <p:txBody>
          <a:bodyPr/>
          <a:lstStyle>
            <a:lvl1pPr>
              <a:defRPr/>
            </a:lvl1pPr>
          </a:lstStyle>
          <a:p>
            <a:pPr>
              <a:defRPr/>
            </a:pPr>
            <a:fld id="{0B7C9198-104B-479D-970B-3B4D1BDFDBAD}" type="slidenum">
              <a:rPr lang="en-US"/>
              <a:pPr>
                <a:defRPr/>
              </a:pPr>
              <a:t>‹#›</a:t>
            </a:fld>
            <a:endParaRPr lang="en-US"/>
          </a:p>
        </p:txBody>
      </p:sp>
    </p:spTree>
    <p:extLst>
      <p:ext uri="{BB962C8B-B14F-4D97-AF65-F5344CB8AC3E}">
        <p14:creationId xmlns:p14="http://schemas.microsoft.com/office/powerpoint/2010/main" val="2246254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A9EE84B-17BE-425B-982D-3D387681DE6D}"/>
              </a:ext>
            </a:extLst>
          </p:cNvPr>
          <p:cNvSpPr>
            <a:spLocks noGrp="1"/>
          </p:cNvSpPr>
          <p:nvPr>
            <p:ph type="dt" sz="half" idx="10"/>
          </p:nvPr>
        </p:nvSpPr>
        <p:spPr/>
        <p:txBody>
          <a:bodyPr/>
          <a:lstStyle>
            <a:lvl1pPr>
              <a:defRPr/>
            </a:lvl1pPr>
          </a:lstStyle>
          <a:p>
            <a:pPr>
              <a:defRPr/>
            </a:pPr>
            <a:fld id="{680355F0-5FD3-4EAD-AE8A-9D0E4E9FF34B}" type="datetimeFigureOut">
              <a:rPr lang="en-US"/>
              <a:pPr>
                <a:defRPr/>
              </a:pPr>
              <a:t>5/6/2025</a:t>
            </a:fld>
            <a:endParaRPr lang="en-US"/>
          </a:p>
        </p:txBody>
      </p:sp>
      <p:sp>
        <p:nvSpPr>
          <p:cNvPr id="3" name="Footer Placeholder 4">
            <a:extLst>
              <a:ext uri="{FF2B5EF4-FFF2-40B4-BE49-F238E27FC236}">
                <a16:creationId xmlns:a16="http://schemas.microsoft.com/office/drawing/2014/main" id="{50394D1D-3A54-4460-8E24-88B59BE4389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E691CD0-DB92-4A5E-A972-F5AD56BC15BB}"/>
              </a:ext>
            </a:extLst>
          </p:cNvPr>
          <p:cNvSpPr>
            <a:spLocks noGrp="1"/>
          </p:cNvSpPr>
          <p:nvPr>
            <p:ph type="sldNum" sz="quarter" idx="12"/>
          </p:nvPr>
        </p:nvSpPr>
        <p:spPr/>
        <p:txBody>
          <a:bodyPr/>
          <a:lstStyle>
            <a:lvl1pPr>
              <a:defRPr/>
            </a:lvl1pPr>
          </a:lstStyle>
          <a:p>
            <a:pPr>
              <a:defRPr/>
            </a:pPr>
            <a:fld id="{2E040106-DA19-465E-A0AD-26A67F1096AC}" type="slidenum">
              <a:rPr lang="en-US"/>
              <a:pPr>
                <a:defRPr/>
              </a:pPr>
              <a:t>‹#›</a:t>
            </a:fld>
            <a:endParaRPr lang="en-US"/>
          </a:p>
        </p:txBody>
      </p:sp>
    </p:spTree>
    <p:extLst>
      <p:ext uri="{BB962C8B-B14F-4D97-AF65-F5344CB8AC3E}">
        <p14:creationId xmlns:p14="http://schemas.microsoft.com/office/powerpoint/2010/main" val="2392682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822960"/>
            <a:ext cx="2948940" cy="130302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389119" y="822960"/>
            <a:ext cx="3909060" cy="349758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125980"/>
            <a:ext cx="2948940" cy="2263140"/>
          </a:xfrm>
        </p:spPr>
        <p:txBody>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3">
            <a:extLst>
              <a:ext uri="{FF2B5EF4-FFF2-40B4-BE49-F238E27FC236}">
                <a16:creationId xmlns:a16="http://schemas.microsoft.com/office/drawing/2014/main" id="{714B6A41-F722-4310-9773-81958FD257E4}"/>
              </a:ext>
            </a:extLst>
          </p:cNvPr>
          <p:cNvSpPr>
            <a:spLocks noGrp="1"/>
          </p:cNvSpPr>
          <p:nvPr>
            <p:ph type="dt" sz="half" idx="10"/>
          </p:nvPr>
        </p:nvSpPr>
        <p:spPr/>
        <p:txBody>
          <a:bodyPr/>
          <a:lstStyle>
            <a:lvl1pPr>
              <a:defRPr/>
            </a:lvl1pPr>
          </a:lstStyle>
          <a:p>
            <a:pPr>
              <a:defRPr/>
            </a:pPr>
            <a:fld id="{3B33087E-5C52-4E91-90B8-EA59B0BA5AFE}" type="datetimeFigureOut">
              <a:rPr lang="en-US"/>
              <a:pPr>
                <a:defRPr/>
              </a:pPr>
              <a:t>5/6/2025</a:t>
            </a:fld>
            <a:endParaRPr lang="en-US"/>
          </a:p>
        </p:txBody>
      </p:sp>
      <p:sp>
        <p:nvSpPr>
          <p:cNvPr id="6" name="Footer Placeholder 4">
            <a:extLst>
              <a:ext uri="{FF2B5EF4-FFF2-40B4-BE49-F238E27FC236}">
                <a16:creationId xmlns:a16="http://schemas.microsoft.com/office/drawing/2014/main" id="{905BAAEA-181A-487C-82C4-D5BFC094D86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DBB26AB-9FA5-4E01-858E-41F27C2D6857}"/>
              </a:ext>
            </a:extLst>
          </p:cNvPr>
          <p:cNvSpPr>
            <a:spLocks noGrp="1"/>
          </p:cNvSpPr>
          <p:nvPr>
            <p:ph type="sldNum" sz="quarter" idx="12"/>
          </p:nvPr>
        </p:nvSpPr>
        <p:spPr/>
        <p:txBody>
          <a:bodyPr/>
          <a:lstStyle>
            <a:lvl1pPr>
              <a:defRPr/>
            </a:lvl1pPr>
          </a:lstStyle>
          <a:p>
            <a:pPr>
              <a:defRPr/>
            </a:pPr>
            <a:fld id="{1323C13F-4F05-40F6-A917-9732CD7BE490}" type="slidenum">
              <a:rPr lang="en-US"/>
              <a:pPr>
                <a:defRPr/>
              </a:pPr>
              <a:t>‹#›</a:t>
            </a:fld>
            <a:endParaRPr lang="en-US"/>
          </a:p>
        </p:txBody>
      </p:sp>
    </p:spTree>
    <p:extLst>
      <p:ext uri="{BB962C8B-B14F-4D97-AF65-F5344CB8AC3E}">
        <p14:creationId xmlns:p14="http://schemas.microsoft.com/office/powerpoint/2010/main" val="2609741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822960"/>
            <a:ext cx="2948940" cy="130302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59936" y="802385"/>
            <a:ext cx="4574286" cy="3600450"/>
          </a:xfrm>
        </p:spPr>
        <p:txBody>
          <a:bodyPr lIns="274320" tIns="182880" rtlCol="0">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57250" y="2125980"/>
            <a:ext cx="2948940" cy="2160270"/>
          </a:xfrm>
        </p:spPr>
        <p:txBody>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3">
            <a:extLst>
              <a:ext uri="{FF2B5EF4-FFF2-40B4-BE49-F238E27FC236}">
                <a16:creationId xmlns:a16="http://schemas.microsoft.com/office/drawing/2014/main" id="{EBFE70A2-0889-417D-BA54-C1719A884A5B}"/>
              </a:ext>
            </a:extLst>
          </p:cNvPr>
          <p:cNvSpPr>
            <a:spLocks noGrp="1"/>
          </p:cNvSpPr>
          <p:nvPr>
            <p:ph type="dt" sz="half" idx="10"/>
          </p:nvPr>
        </p:nvSpPr>
        <p:spPr/>
        <p:txBody>
          <a:bodyPr/>
          <a:lstStyle>
            <a:lvl1pPr>
              <a:defRPr/>
            </a:lvl1pPr>
          </a:lstStyle>
          <a:p>
            <a:pPr>
              <a:defRPr/>
            </a:pPr>
            <a:fld id="{1BB4E6BC-94DD-4ECB-B916-13303D7F5DE1}" type="datetimeFigureOut">
              <a:rPr lang="en-US"/>
              <a:pPr>
                <a:defRPr/>
              </a:pPr>
              <a:t>5/6/2025</a:t>
            </a:fld>
            <a:endParaRPr lang="en-US"/>
          </a:p>
        </p:txBody>
      </p:sp>
      <p:sp>
        <p:nvSpPr>
          <p:cNvPr id="6" name="Footer Placeholder 4">
            <a:extLst>
              <a:ext uri="{FF2B5EF4-FFF2-40B4-BE49-F238E27FC236}">
                <a16:creationId xmlns:a16="http://schemas.microsoft.com/office/drawing/2014/main" id="{E7958097-7082-4205-BE42-A6F1593690E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58B8113-D874-48F1-9D36-E0C89A234328}"/>
              </a:ext>
            </a:extLst>
          </p:cNvPr>
          <p:cNvSpPr>
            <a:spLocks noGrp="1"/>
          </p:cNvSpPr>
          <p:nvPr>
            <p:ph type="sldNum" sz="quarter" idx="12"/>
          </p:nvPr>
        </p:nvSpPr>
        <p:spPr/>
        <p:txBody>
          <a:bodyPr/>
          <a:lstStyle>
            <a:lvl1pPr>
              <a:defRPr/>
            </a:lvl1pPr>
          </a:lstStyle>
          <a:p>
            <a:pPr>
              <a:defRPr/>
            </a:pPr>
            <a:fld id="{C0EC8449-6F7D-44C8-B206-5FA906EBA4C1}" type="slidenum">
              <a:rPr lang="en-US"/>
              <a:pPr>
                <a:defRPr/>
              </a:pPr>
              <a:t>‹#›</a:t>
            </a:fld>
            <a:endParaRPr lang="en-US"/>
          </a:p>
        </p:txBody>
      </p:sp>
    </p:spTree>
    <p:extLst>
      <p:ext uri="{BB962C8B-B14F-4D97-AF65-F5344CB8AC3E}">
        <p14:creationId xmlns:p14="http://schemas.microsoft.com/office/powerpoint/2010/main" val="4075738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F0E6C9-1CEF-43BA-AC98-B12324E3B202}"/>
              </a:ext>
            </a:extLst>
          </p:cNvPr>
          <p:cNvSpPr>
            <a:spLocks noChangeAspect="1"/>
          </p:cNvSpPr>
          <p:nvPr/>
        </p:nvSpPr>
        <p:spPr>
          <a:xfrm>
            <a:off x="173038" y="182563"/>
            <a:ext cx="8793162" cy="478313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27" name="Title Placeholder 1">
            <a:extLst>
              <a:ext uri="{FF2B5EF4-FFF2-40B4-BE49-F238E27FC236}">
                <a16:creationId xmlns:a16="http://schemas.microsoft.com/office/drawing/2014/main" id="{DECCF98E-CA33-4ADE-8917-33D94F52F81E}"/>
              </a:ext>
            </a:extLst>
          </p:cNvPr>
          <p:cNvSpPr>
            <a:spLocks noGrp="1"/>
          </p:cNvSpPr>
          <p:nvPr>
            <p:ph type="title"/>
          </p:nvPr>
        </p:nvSpPr>
        <p:spPr bwMode="auto">
          <a:xfrm>
            <a:off x="857250" y="457200"/>
            <a:ext cx="7407275"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35166BDB-E0EB-4CCE-AF8C-D3B80C2B8F2B}"/>
              </a:ext>
            </a:extLst>
          </p:cNvPr>
          <p:cNvSpPr>
            <a:spLocks noGrp="1"/>
          </p:cNvSpPr>
          <p:nvPr>
            <p:ph type="body" idx="1"/>
          </p:nvPr>
        </p:nvSpPr>
        <p:spPr bwMode="auto">
          <a:xfrm>
            <a:off x="857250" y="1543050"/>
            <a:ext cx="74041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E88A596-A093-4024-B658-AB5402231940}"/>
              </a:ext>
            </a:extLst>
          </p:cNvPr>
          <p:cNvSpPr>
            <a:spLocks noGrp="1"/>
          </p:cNvSpPr>
          <p:nvPr>
            <p:ph type="dt" sz="half" idx="2"/>
          </p:nvPr>
        </p:nvSpPr>
        <p:spPr>
          <a:xfrm>
            <a:off x="857250" y="4667250"/>
            <a:ext cx="1746250" cy="274638"/>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accent1"/>
                </a:solidFill>
                <a:latin typeface="+mn-lt"/>
              </a:defRPr>
            </a:lvl1pPr>
          </a:lstStyle>
          <a:p>
            <a:pPr>
              <a:defRPr/>
            </a:pPr>
            <a:fld id="{202E14E5-9A22-4A51-A2F3-CD32965AAF34}" type="datetimeFigureOut">
              <a:rPr lang="en-US"/>
              <a:pPr>
                <a:defRPr/>
              </a:pPr>
              <a:t>5/6/2025</a:t>
            </a:fld>
            <a:endParaRPr lang="en-US"/>
          </a:p>
        </p:txBody>
      </p:sp>
      <p:sp>
        <p:nvSpPr>
          <p:cNvPr id="5" name="Footer Placeholder 4">
            <a:extLst>
              <a:ext uri="{FF2B5EF4-FFF2-40B4-BE49-F238E27FC236}">
                <a16:creationId xmlns:a16="http://schemas.microsoft.com/office/drawing/2014/main" id="{6B2B8163-DBC8-437B-BF6D-22ED222F1D99}"/>
              </a:ext>
            </a:extLst>
          </p:cNvPr>
          <p:cNvSpPr>
            <a:spLocks noGrp="1"/>
          </p:cNvSpPr>
          <p:nvPr>
            <p:ph type="ftr" sz="quarter" idx="3"/>
          </p:nvPr>
        </p:nvSpPr>
        <p:spPr>
          <a:xfrm>
            <a:off x="2962275" y="4667250"/>
            <a:ext cx="3538538" cy="274638"/>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accent1"/>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54652B5-F8CD-4D13-9D42-0939BDDCC10D}"/>
              </a:ext>
            </a:extLst>
          </p:cNvPr>
          <p:cNvSpPr>
            <a:spLocks noGrp="1"/>
          </p:cNvSpPr>
          <p:nvPr>
            <p:ph type="sldNum" sz="quarter" idx="4"/>
          </p:nvPr>
        </p:nvSpPr>
        <p:spPr>
          <a:xfrm>
            <a:off x="6997700" y="4667250"/>
            <a:ext cx="1279525" cy="274638"/>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1"/>
                </a:solidFill>
                <a:latin typeface="+mn-lt"/>
              </a:defRPr>
            </a:lvl1pPr>
          </a:lstStyle>
          <a:p>
            <a:pPr>
              <a:defRPr/>
            </a:pPr>
            <a:fld id="{D3D40A89-3859-4BA2-9110-CDE8BEBD19E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73" r:id="rId1"/>
    <p:sldLayoutId id="2147484063" r:id="rId2"/>
    <p:sldLayoutId id="2147484074"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 id="2147484075" r:id="rId12"/>
    <p:sldLayoutId id="2147484076" r:id="rId13"/>
    <p:sldLayoutId id="2147484077" r:id="rId14"/>
    <p:sldLayoutId id="2147484072" r:id="rId15"/>
    <p:sldLayoutId id="2147484078" r:id="rId16"/>
  </p:sldLayoutIdLst>
  <p:txStyles>
    <p:titleStyle>
      <a:lvl1pPr algn="l" defTabSz="685800" rtl="0" eaLnBrk="0" fontAlgn="base" hangingPunct="0">
        <a:lnSpc>
          <a:spcPct val="90000"/>
        </a:lnSpc>
        <a:spcBef>
          <a:spcPct val="0"/>
        </a:spcBef>
        <a:spcAft>
          <a:spcPct val="0"/>
        </a:spcAft>
        <a:defRPr sz="3300" kern="1200">
          <a:solidFill>
            <a:schemeClr val="accent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accent1"/>
          </a:solidFill>
          <a:latin typeface="Corbel" panose="020B0503020204020204" pitchFamily="34" charset="0"/>
        </a:defRPr>
      </a:lvl2pPr>
      <a:lvl3pPr algn="l" defTabSz="685800" rtl="0" eaLnBrk="0" fontAlgn="base" hangingPunct="0">
        <a:lnSpc>
          <a:spcPct val="90000"/>
        </a:lnSpc>
        <a:spcBef>
          <a:spcPct val="0"/>
        </a:spcBef>
        <a:spcAft>
          <a:spcPct val="0"/>
        </a:spcAft>
        <a:defRPr sz="3300">
          <a:solidFill>
            <a:schemeClr val="accent1"/>
          </a:solidFill>
          <a:latin typeface="Corbel" panose="020B0503020204020204" pitchFamily="34" charset="0"/>
        </a:defRPr>
      </a:lvl3pPr>
      <a:lvl4pPr algn="l" defTabSz="685800" rtl="0" eaLnBrk="0" fontAlgn="base" hangingPunct="0">
        <a:lnSpc>
          <a:spcPct val="90000"/>
        </a:lnSpc>
        <a:spcBef>
          <a:spcPct val="0"/>
        </a:spcBef>
        <a:spcAft>
          <a:spcPct val="0"/>
        </a:spcAft>
        <a:defRPr sz="3300">
          <a:solidFill>
            <a:schemeClr val="accent1"/>
          </a:solidFill>
          <a:latin typeface="Corbel" panose="020B0503020204020204" pitchFamily="34" charset="0"/>
        </a:defRPr>
      </a:lvl4pPr>
      <a:lvl5pPr algn="l" defTabSz="685800" rtl="0" eaLnBrk="0" fontAlgn="base" hangingPunct="0">
        <a:lnSpc>
          <a:spcPct val="90000"/>
        </a:lnSpc>
        <a:spcBef>
          <a:spcPct val="0"/>
        </a:spcBef>
        <a:spcAft>
          <a:spcPct val="0"/>
        </a:spcAft>
        <a:defRPr sz="3300">
          <a:solidFill>
            <a:schemeClr val="accent1"/>
          </a:solidFill>
          <a:latin typeface="Corbel" panose="020B0503020204020204" pitchFamily="34" charset="0"/>
        </a:defRPr>
      </a:lvl5pPr>
      <a:lvl6pPr marL="457200" algn="l" defTabSz="685800" rtl="0" fontAlgn="base">
        <a:lnSpc>
          <a:spcPct val="90000"/>
        </a:lnSpc>
        <a:spcBef>
          <a:spcPct val="0"/>
        </a:spcBef>
        <a:spcAft>
          <a:spcPct val="0"/>
        </a:spcAft>
        <a:defRPr sz="3300">
          <a:solidFill>
            <a:schemeClr val="accent1"/>
          </a:solidFill>
          <a:latin typeface="Corbel" panose="020B0503020204020204" pitchFamily="34" charset="0"/>
        </a:defRPr>
      </a:lvl6pPr>
      <a:lvl7pPr marL="914400" algn="l" defTabSz="685800" rtl="0" fontAlgn="base">
        <a:lnSpc>
          <a:spcPct val="90000"/>
        </a:lnSpc>
        <a:spcBef>
          <a:spcPct val="0"/>
        </a:spcBef>
        <a:spcAft>
          <a:spcPct val="0"/>
        </a:spcAft>
        <a:defRPr sz="3300">
          <a:solidFill>
            <a:schemeClr val="accent1"/>
          </a:solidFill>
          <a:latin typeface="Corbel" panose="020B0503020204020204" pitchFamily="34" charset="0"/>
        </a:defRPr>
      </a:lvl7pPr>
      <a:lvl8pPr marL="1371600" algn="l" defTabSz="685800" rtl="0" fontAlgn="base">
        <a:lnSpc>
          <a:spcPct val="90000"/>
        </a:lnSpc>
        <a:spcBef>
          <a:spcPct val="0"/>
        </a:spcBef>
        <a:spcAft>
          <a:spcPct val="0"/>
        </a:spcAft>
        <a:defRPr sz="3300">
          <a:solidFill>
            <a:schemeClr val="accent1"/>
          </a:solidFill>
          <a:latin typeface="Corbel" panose="020B0503020204020204" pitchFamily="34" charset="0"/>
        </a:defRPr>
      </a:lvl8pPr>
      <a:lvl9pPr marL="1828800" algn="l" defTabSz="685800" rtl="0" fontAlgn="base">
        <a:lnSpc>
          <a:spcPct val="90000"/>
        </a:lnSpc>
        <a:spcBef>
          <a:spcPct val="0"/>
        </a:spcBef>
        <a:spcAft>
          <a:spcPct val="0"/>
        </a:spcAft>
        <a:defRPr sz="3300">
          <a:solidFill>
            <a:schemeClr val="accent1"/>
          </a:solidFill>
          <a:latin typeface="Corbel" panose="020B0503020204020204" pitchFamily="34" charset="0"/>
        </a:defRPr>
      </a:lvl9pPr>
    </p:titleStyle>
    <p:bodyStyle>
      <a:lvl1pPr marL="171450" indent="-136525" algn="l" defTabSz="685800" rtl="0" eaLnBrk="0" fontAlgn="base" hangingPunct="0">
        <a:lnSpc>
          <a:spcPct val="90000"/>
        </a:lnSpc>
        <a:spcBef>
          <a:spcPts val="1050"/>
        </a:spcBef>
        <a:spcAft>
          <a:spcPct val="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1pPr>
      <a:lvl2pPr marL="342900"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500" kern="1200">
          <a:solidFill>
            <a:schemeClr val="accent1"/>
          </a:solidFill>
          <a:latin typeface="+mn-lt"/>
          <a:ea typeface="+mn-ea"/>
          <a:cs typeface="+mn-cs"/>
        </a:defRPr>
      </a:lvl2pPr>
      <a:lvl3pPr marL="547688"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300" kern="1200">
          <a:solidFill>
            <a:schemeClr val="accent1"/>
          </a:solidFill>
          <a:latin typeface="+mn-lt"/>
          <a:ea typeface="+mn-ea"/>
          <a:cs typeface="+mn-cs"/>
        </a:defRPr>
      </a:lvl3pPr>
      <a:lvl4pPr marL="754063"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200" kern="1200">
          <a:solidFill>
            <a:schemeClr val="accent1"/>
          </a:solidFill>
          <a:latin typeface="+mn-lt"/>
          <a:ea typeface="+mn-ea"/>
          <a:cs typeface="+mn-cs"/>
        </a:defRPr>
      </a:lvl4pPr>
      <a:lvl5pPr marL="958850"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200" kern="1200">
          <a:solidFill>
            <a:schemeClr val="accent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png"/><Relationship Id="rId7" Type="http://schemas.openxmlformats.org/officeDocument/2006/relationships/image" Target="../media/image32.jpeg"/><Relationship Id="rId12"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31.jpeg"/><Relationship Id="rId11" Type="http://schemas.openxmlformats.org/officeDocument/2006/relationships/image" Target="../media/image36.pn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png"/><Relationship Id="rId9"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Google Shape;130;p32">
            <a:extLst>
              <a:ext uri="{FF2B5EF4-FFF2-40B4-BE49-F238E27FC236}">
                <a16:creationId xmlns:a16="http://schemas.microsoft.com/office/drawing/2014/main" id="{99CA3683-1AD0-42D5-A453-D5FB07C71D14}"/>
              </a:ext>
            </a:extLst>
          </p:cNvPr>
          <p:cNvSpPr txBox="1">
            <a:spLocks noGrp="1"/>
          </p:cNvSpPr>
          <p:nvPr>
            <p:ph type="title"/>
          </p:nvPr>
        </p:nvSpPr>
        <p:spPr>
          <a:xfrm>
            <a:off x="314325" y="274638"/>
            <a:ext cx="8264525" cy="2300287"/>
          </a:xfrm>
        </p:spPr>
        <p:txBody>
          <a:bodyPr rtlCol="0">
            <a:normAutofit/>
          </a:bodyPr>
          <a:lstStyle/>
          <a:p>
            <a:pPr eaLnBrk="1" fontAlgn="auto" hangingPunct="1">
              <a:spcBef>
                <a:spcPct val="0"/>
              </a:spcBef>
              <a:spcAft>
                <a:spcPct val="0"/>
              </a:spcAft>
              <a:buFont typeface="Pacifico" charset="0"/>
              <a:buNone/>
              <a:defRPr/>
            </a:pPr>
            <a:br>
              <a:rPr lang="es-ES_tradnl" sz="1900" dirty="0">
                <a:solidFill>
                  <a:schemeClr val="tx2"/>
                </a:solidFill>
                <a:effectLst>
                  <a:outerShdw blurRad="38100" dist="38100" dir="2700000" algn="tl">
                    <a:srgbClr val="C0C0C0"/>
                  </a:outerShdw>
                </a:effectLst>
                <a:latin typeface="Quicksand Light" charset="0"/>
                <a:cs typeface="Arial" charset="0"/>
                <a:sym typeface="Quicksand Light" charset="0"/>
              </a:rPr>
            </a:br>
            <a:br>
              <a:rPr lang="es-ES_tradnl" sz="1900" dirty="0">
                <a:solidFill>
                  <a:schemeClr val="tx2"/>
                </a:solidFill>
                <a:effectLst>
                  <a:outerShdw blurRad="38100" dist="38100" dir="2700000" algn="tl">
                    <a:srgbClr val="C0C0C0"/>
                  </a:outerShdw>
                </a:effectLst>
                <a:latin typeface="Quicksand Light" charset="0"/>
                <a:cs typeface="Arial" charset="0"/>
                <a:sym typeface="Quicksand Light" charset="0"/>
              </a:rPr>
            </a:br>
            <a:br>
              <a:rPr lang="es-ES_tradnl" sz="1900" dirty="0">
                <a:solidFill>
                  <a:schemeClr val="tx2"/>
                </a:solidFill>
                <a:effectLst>
                  <a:outerShdw blurRad="38100" dist="38100" dir="2700000" algn="tl">
                    <a:srgbClr val="C0C0C0"/>
                  </a:outerShdw>
                </a:effectLst>
                <a:latin typeface="Quicksand Light" charset="0"/>
                <a:cs typeface="Arial" charset="0"/>
                <a:sym typeface="Quicksand Light" charset="0"/>
              </a:rPr>
            </a:br>
            <a:br>
              <a:rPr lang="es-ES_tradnl" sz="1900" dirty="0">
                <a:solidFill>
                  <a:schemeClr val="tx2"/>
                </a:solidFill>
                <a:effectLst>
                  <a:outerShdw blurRad="38100" dist="38100" dir="2700000" algn="tl">
                    <a:srgbClr val="C0C0C0"/>
                  </a:outerShdw>
                </a:effectLst>
                <a:latin typeface="Quicksand Light" charset="0"/>
                <a:cs typeface="Arial" charset="0"/>
                <a:sym typeface="Quicksand Light" charset="0"/>
              </a:rPr>
            </a:br>
            <a:r>
              <a:rPr lang="es-ES_tradnl" sz="1900" b="1" dirty="0">
                <a:solidFill>
                  <a:schemeClr val="tx1"/>
                </a:solidFill>
                <a:effectLst>
                  <a:outerShdw blurRad="38100" dist="38100" dir="2700000" algn="tl">
                    <a:srgbClr val="C0C0C0"/>
                  </a:outerShdw>
                </a:effectLst>
                <a:latin typeface="Quicksand Light" charset="0"/>
                <a:cs typeface="Arial" charset="0"/>
                <a:sym typeface="Quicksand Light" charset="0"/>
              </a:rPr>
              <a:t>COLEGIUL ECONOMIC ”VIRGIL MADGEARU” MUNICIPIUL PLOIEȘTI</a:t>
            </a:r>
            <a:br>
              <a:rPr lang="es-ES_tradnl" sz="1900" b="1" dirty="0">
                <a:solidFill>
                  <a:schemeClr val="tx1"/>
                </a:solidFill>
                <a:effectLst>
                  <a:outerShdw blurRad="38100" dist="38100" dir="2700000" algn="tl">
                    <a:srgbClr val="C0C0C0"/>
                  </a:outerShdw>
                </a:effectLst>
                <a:latin typeface="Quicksand Light" charset="0"/>
                <a:cs typeface="Arial" charset="0"/>
                <a:sym typeface="Quicksand Light" charset="0"/>
              </a:rPr>
            </a:br>
            <a:br>
              <a:rPr lang="es-ES_tradnl" sz="1900" b="1" dirty="0">
                <a:solidFill>
                  <a:schemeClr val="tx1"/>
                </a:solidFill>
                <a:effectLst>
                  <a:outerShdw blurRad="38100" dist="38100" dir="2700000" algn="tl">
                    <a:srgbClr val="C0C0C0"/>
                  </a:outerShdw>
                </a:effectLst>
                <a:latin typeface="Quicksand Light" charset="0"/>
                <a:cs typeface="Arial" charset="0"/>
                <a:sym typeface="Quicksand Light" charset="0"/>
              </a:rPr>
            </a:br>
            <a:br>
              <a:rPr lang="es-ES_tradnl" sz="1900" b="1" dirty="0">
                <a:solidFill>
                  <a:schemeClr val="tx1"/>
                </a:solidFill>
                <a:effectLst>
                  <a:outerShdw blurRad="38100" dist="38100" dir="2700000" algn="tl">
                    <a:srgbClr val="C0C0C0"/>
                  </a:outerShdw>
                </a:effectLst>
                <a:latin typeface="Quicksand Light" charset="0"/>
                <a:cs typeface="Arial" charset="0"/>
                <a:sym typeface="Quicksand Light" charset="0"/>
              </a:rPr>
            </a:br>
            <a:endParaRPr lang="en-US" sz="1900" b="1" dirty="0">
              <a:solidFill>
                <a:schemeClr val="tx1"/>
              </a:solidFill>
              <a:effectLst>
                <a:outerShdw blurRad="38100" dist="38100" dir="2700000" algn="tl">
                  <a:srgbClr val="C0C0C0"/>
                </a:outerShdw>
              </a:effectLst>
              <a:latin typeface="Quicksand Light" charset="0"/>
              <a:cs typeface="Arial" charset="0"/>
              <a:sym typeface="Quicksand Light" charset="0"/>
            </a:endParaRPr>
          </a:p>
        </p:txBody>
      </p:sp>
      <p:sp>
        <p:nvSpPr>
          <p:cNvPr id="10243" name="TextBox 6">
            <a:extLst>
              <a:ext uri="{FF2B5EF4-FFF2-40B4-BE49-F238E27FC236}">
                <a16:creationId xmlns:a16="http://schemas.microsoft.com/office/drawing/2014/main" id="{2277E44D-92CA-4B00-A1D5-81AB9F3E74AB}"/>
              </a:ext>
            </a:extLst>
          </p:cNvPr>
          <p:cNvSpPr txBox="1">
            <a:spLocks noChangeArrowheads="1"/>
          </p:cNvSpPr>
          <p:nvPr/>
        </p:nvSpPr>
        <p:spPr bwMode="auto">
          <a:xfrm>
            <a:off x="287338" y="2214563"/>
            <a:ext cx="8301037"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lnSpc>
                <a:spcPct val="150000"/>
              </a:lnSpc>
              <a:buClr>
                <a:srgbClr val="000000"/>
              </a:buClr>
              <a:buFont typeface="Arial" panose="020B0604020202020204" pitchFamily="34" charset="0"/>
              <a:buNone/>
            </a:pPr>
            <a:r>
              <a:rPr lang="en-US" altLang="ro-RO" sz="3600" b="1">
                <a:solidFill>
                  <a:srgbClr val="AB3C19"/>
                </a:solidFill>
                <a:latin typeface="Arial Black" panose="020B0A04020102020204" pitchFamily="34" charset="0"/>
                <a:cs typeface="Calibri" panose="020F0502020204030204" pitchFamily="34" charset="0"/>
                <a:sym typeface="Arial" panose="020B0604020202020204" pitchFamily="34" charset="0"/>
              </a:rPr>
              <a:t>ZIUA INTERNAȚIONALĂ A MESERIILOR</a:t>
            </a:r>
            <a:endParaRPr lang="ro-RO" altLang="ro-RO" sz="3600" b="1">
              <a:solidFill>
                <a:srgbClr val="AB3C19"/>
              </a:solidFill>
              <a:latin typeface="Arial Black" panose="020B0A04020102020204" pitchFamily="34" charset="0"/>
              <a:cs typeface="Calibri" panose="020F0502020204030204" pitchFamily="34" charset="0"/>
              <a:sym typeface="Arial" panose="020B0604020202020204" pitchFamily="34" charset="0"/>
            </a:endParaRPr>
          </a:p>
          <a:p>
            <a:pPr algn="ctr" eaLnBrk="1" hangingPunct="1">
              <a:lnSpc>
                <a:spcPct val="150000"/>
              </a:lnSpc>
              <a:buClr>
                <a:srgbClr val="000000"/>
              </a:buClr>
              <a:buFont typeface="Arial" panose="020B0604020202020204" pitchFamily="34" charset="0"/>
              <a:buNone/>
            </a:pPr>
            <a:r>
              <a:rPr lang="ro-RO" altLang="ro-RO" sz="3600" b="1">
                <a:solidFill>
                  <a:srgbClr val="AB3C19"/>
                </a:solidFill>
                <a:latin typeface="Arial Black" panose="020B0A04020102020204" pitchFamily="34" charset="0"/>
                <a:cs typeface="Calibri" panose="020F0502020204030204" pitchFamily="34" charset="0"/>
                <a:sym typeface="Arial" panose="020B0604020202020204" pitchFamily="34" charset="0"/>
              </a:rPr>
              <a:t>11Martie 2025</a:t>
            </a:r>
            <a:endParaRPr lang="en-US" altLang="ro-RO" sz="3600" b="1">
              <a:solidFill>
                <a:srgbClr val="AB3C19"/>
              </a:solidFill>
              <a:latin typeface="Arial Black" panose="020B0A04020102020204" pitchFamily="34" charset="0"/>
              <a:cs typeface="Calibri" panose="020F0502020204030204" pitchFamily="34" charset="0"/>
              <a:sym typeface="Arial" panose="020B0604020202020204" pitchFamily="34" charset="0"/>
            </a:endParaRPr>
          </a:p>
          <a:p>
            <a:pPr algn="ctr" eaLnBrk="1" hangingPunct="1">
              <a:lnSpc>
                <a:spcPct val="150000"/>
              </a:lnSpc>
              <a:buClr>
                <a:srgbClr val="000000"/>
              </a:buClr>
              <a:buFont typeface="Arial" panose="020B0604020202020204" pitchFamily="34" charset="0"/>
              <a:buNone/>
            </a:pPr>
            <a:endParaRPr lang="en-US" altLang="ro-RO" sz="2000">
              <a:latin typeface="Quicksand" charset="0"/>
              <a:cs typeface="Calibri" panose="020F0502020204030204" pitchFamily="34" charset="0"/>
              <a:sym typeface="Arial" panose="020B0604020202020204" pitchFamily="34" charset="0"/>
            </a:endParaRPr>
          </a:p>
          <a:p>
            <a:pPr algn="ctr" eaLnBrk="1" hangingPunct="1">
              <a:lnSpc>
                <a:spcPct val="150000"/>
              </a:lnSpc>
              <a:buClr>
                <a:srgbClr val="000000"/>
              </a:buClr>
              <a:buFont typeface="Arial" panose="020B0604020202020204" pitchFamily="34" charset="0"/>
              <a:buNone/>
            </a:pPr>
            <a:endParaRPr lang="ro-RO" altLang="ro-RO" sz="2000" b="1">
              <a:solidFill>
                <a:srgbClr val="EF8594"/>
              </a:solidFill>
              <a:latin typeface="Quicksand" charset="0"/>
              <a:cs typeface="Calibri" panose="020F0502020204030204" pitchFamily="34" charset="0"/>
              <a:sym typeface="Arial" panose="020B0604020202020204" pitchFamily="34" charset="0"/>
            </a:endParaRPr>
          </a:p>
        </p:txBody>
      </p:sp>
      <p:pic>
        <p:nvPicPr>
          <p:cNvPr id="9220" name="Imagine 3" descr="sigla cevm">
            <a:extLst>
              <a:ext uri="{FF2B5EF4-FFF2-40B4-BE49-F238E27FC236}">
                <a16:creationId xmlns:a16="http://schemas.microsoft.com/office/drawing/2014/main" id="{B9B2FEA6-866F-4704-8F16-5026CE1620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83025" y="363538"/>
            <a:ext cx="852488"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05EDB-CF01-41C8-BD26-C15F33EFB4DD}"/>
              </a:ext>
            </a:extLst>
          </p:cNvPr>
          <p:cNvSpPr>
            <a:spLocks noGrp="1"/>
          </p:cNvSpPr>
          <p:nvPr>
            <p:ph type="ctrTitle"/>
          </p:nvPr>
        </p:nvSpPr>
        <p:spPr>
          <a:xfrm>
            <a:off x="831850" y="661988"/>
            <a:ext cx="7475538" cy="2193925"/>
          </a:xfrm>
        </p:spPr>
        <p:txBody>
          <a:bodyPr rtlCol="0"/>
          <a:lstStyle/>
          <a:p>
            <a:pPr eaLnBrk="1" fontAlgn="auto" hangingPunct="1">
              <a:spcAft>
                <a:spcPts val="0"/>
              </a:spcAft>
              <a:defRPr/>
            </a:pPr>
            <a:r>
              <a:rPr lang="ro-RO" sz="4500" dirty="0">
                <a:solidFill>
                  <a:srgbClr val="002060"/>
                </a:solidFill>
              </a:rPr>
              <a:t>Proiecte Erasmus+</a:t>
            </a:r>
            <a:r>
              <a:rPr lang="en-US" sz="4500" dirty="0">
                <a:solidFill>
                  <a:srgbClr val="002060"/>
                </a:solidFill>
              </a:rPr>
              <a:t> </a:t>
            </a:r>
            <a:r>
              <a:rPr lang="ro-RO" sz="4500" dirty="0">
                <a:solidFill>
                  <a:srgbClr val="002060"/>
                </a:solidFill>
              </a:rPr>
              <a:t>în derulare</a:t>
            </a:r>
            <a:endParaRPr lang="en-US" sz="4500" dirty="0">
              <a:solidFill>
                <a:srgbClr val="00206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1">
            <a:extLst>
              <a:ext uri="{FF2B5EF4-FFF2-40B4-BE49-F238E27FC236}">
                <a16:creationId xmlns:a16="http://schemas.microsoft.com/office/drawing/2014/main" id="{93D33A0D-BCC4-4DC3-878B-E6901C33D325}"/>
              </a:ext>
            </a:extLst>
          </p:cNvPr>
          <p:cNvGraphicFramePr>
            <a:graphicFrameLocks noChangeAspect="1"/>
          </p:cNvGraphicFramePr>
          <p:nvPr/>
        </p:nvGraphicFramePr>
        <p:xfrm>
          <a:off x="1058863" y="273050"/>
          <a:ext cx="6581775" cy="4651375"/>
        </p:xfrm>
        <a:graphic>
          <a:graphicData uri="http://schemas.openxmlformats.org/presentationml/2006/ole">
            <mc:AlternateContent xmlns:mc="http://schemas.openxmlformats.org/markup-compatibility/2006">
              <mc:Choice xmlns:v="urn:schemas-microsoft-com:vml" Requires="v">
                <p:oleObj spid="_x0000_s20484" name="Acrobat Document" r:id="rId3" imgW="8020012" imgH="5667195" progId="AcroExch.Document.DC">
                  <p:embed/>
                </p:oleObj>
              </mc:Choice>
              <mc:Fallback>
                <p:oleObj name="Acrobat Document" r:id="rId3" imgW="8020012" imgH="5667195" progId="AcroExch.Document.DC">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863" y="273050"/>
                        <a:ext cx="6581775"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u 1">
            <a:extLst>
              <a:ext uri="{FF2B5EF4-FFF2-40B4-BE49-F238E27FC236}">
                <a16:creationId xmlns:a16="http://schemas.microsoft.com/office/drawing/2014/main" id="{2C031DD0-A5F4-4D46-B200-D0A1128D5B9F}"/>
              </a:ext>
            </a:extLst>
          </p:cNvPr>
          <p:cNvSpPr>
            <a:spLocks noGrp="1"/>
          </p:cNvSpPr>
          <p:nvPr>
            <p:ph type="title"/>
          </p:nvPr>
        </p:nvSpPr>
        <p:spPr>
          <a:xfrm>
            <a:off x="808038" y="485775"/>
            <a:ext cx="7845425" cy="4244975"/>
          </a:xfrm>
        </p:spPr>
        <p:txBody>
          <a:bodyPr/>
          <a:lstStyle/>
          <a:p>
            <a:pPr eaLnBrk="1" hangingPunct="1">
              <a:spcBef>
                <a:spcPct val="0"/>
              </a:spcBef>
              <a:spcAft>
                <a:spcPct val="0"/>
              </a:spcAft>
            </a:pPr>
            <a:br>
              <a:rPr lang="en-US" altLang="en-US" sz="1200">
                <a:latin typeface="Times New Roman" panose="02020603050405020304" pitchFamily="18" charset="0"/>
                <a:cs typeface="Calibri" panose="020F0502020204030204" pitchFamily="34" charset="0"/>
              </a:rPr>
            </a:br>
            <a:r>
              <a:rPr lang="ro-RO" altLang="en-US" sz="1400" b="1">
                <a:solidFill>
                  <a:schemeClr val="tx1"/>
                </a:solidFill>
                <a:latin typeface="Times New Roman" panose="02020603050405020304" pitchFamily="18" charset="0"/>
                <a:cs typeface="Calibri" panose="020F0502020204030204" pitchFamily="34" charset="0"/>
              </a:rPr>
              <a:t>Acreditare Erasmus+ 2020-1-RO01-KA120-VET-095314, 2021-2027, prin care se realizează formarea anuală pentru 37 de elevi, de la domeniile: Economic, Comerț, Turism, Alimentație (inclusiv școala profesională), specializarea Matematică-informatică. și  pentru  cinci profesori de la aria curriculară Tehnologii</a:t>
            </a:r>
            <a:br>
              <a:rPr lang="en-US" altLang="en-US" sz="1400" b="1">
                <a:solidFill>
                  <a:schemeClr val="tx1"/>
                </a:solidFill>
                <a:latin typeface="Times New Roman" panose="02020603050405020304" pitchFamily="18" charset="0"/>
                <a:cs typeface="Calibri" panose="020F0502020204030204" pitchFamily="34" charset="0"/>
              </a:rPr>
            </a:br>
            <a:br>
              <a:rPr lang="en-US" altLang="en-US" sz="1200">
                <a:latin typeface="Times New Roman" panose="02020603050405020304" pitchFamily="18" charset="0"/>
                <a:cs typeface="Calibri" panose="020F0502020204030204" pitchFamily="34" charset="0"/>
              </a:rPr>
            </a:br>
            <a:br>
              <a:rPr lang="en-US" altLang="en-US" sz="1200">
                <a:latin typeface="Times New Roman" panose="02020603050405020304" pitchFamily="18" charset="0"/>
                <a:cs typeface="Calibri" panose="020F0502020204030204" pitchFamily="34" charset="0"/>
              </a:rPr>
            </a:br>
            <a:br>
              <a:rPr lang="en-US" altLang="en-US" sz="1200">
                <a:latin typeface="Times New Roman" panose="02020603050405020304" pitchFamily="18" charset="0"/>
                <a:cs typeface="Calibri" panose="020F0502020204030204" pitchFamily="34" charset="0"/>
              </a:rPr>
            </a:br>
            <a:br>
              <a:rPr lang="en-US" altLang="en-US" sz="1200">
                <a:latin typeface="Times New Roman" panose="02020603050405020304" pitchFamily="18" charset="0"/>
                <a:cs typeface="Calibri" panose="020F0502020204030204" pitchFamily="34" charset="0"/>
              </a:rPr>
            </a:br>
            <a:br>
              <a:rPr lang="en-US" altLang="en-US" sz="1200">
                <a:latin typeface="Times New Roman" panose="02020603050405020304" pitchFamily="18" charset="0"/>
                <a:cs typeface="Calibri" panose="020F0502020204030204" pitchFamily="34" charset="0"/>
              </a:rPr>
            </a:br>
            <a:br>
              <a:rPr lang="en-US" altLang="en-US" sz="1200">
                <a:latin typeface="Times New Roman" panose="02020603050405020304" pitchFamily="18" charset="0"/>
                <a:cs typeface="Calibri" panose="020F0502020204030204" pitchFamily="34" charset="0"/>
              </a:rPr>
            </a:br>
            <a:br>
              <a:rPr lang="en-US" altLang="en-US" sz="1200">
                <a:latin typeface="Times New Roman" panose="02020603050405020304" pitchFamily="18" charset="0"/>
                <a:cs typeface="Calibri" panose="020F0502020204030204" pitchFamily="34" charset="0"/>
              </a:rPr>
            </a:br>
            <a:br>
              <a:rPr lang="en-US" altLang="en-US" sz="1200">
                <a:latin typeface="Times New Roman" panose="02020603050405020304" pitchFamily="18" charset="0"/>
                <a:cs typeface="Calibri" panose="020F0502020204030204" pitchFamily="34" charset="0"/>
              </a:rPr>
            </a:br>
            <a:br>
              <a:rPr lang="en-US" altLang="en-US" sz="1200">
                <a:latin typeface="Times New Roman" panose="02020603050405020304" pitchFamily="18" charset="0"/>
                <a:cs typeface="Calibri" panose="020F0502020204030204" pitchFamily="34" charset="0"/>
              </a:rPr>
            </a:br>
            <a:br>
              <a:rPr lang="en-US" altLang="en-US" sz="1200">
                <a:latin typeface="Times New Roman" panose="02020603050405020304" pitchFamily="18" charset="0"/>
                <a:cs typeface="Calibri" panose="020F0502020204030204" pitchFamily="34" charset="0"/>
              </a:rPr>
            </a:br>
            <a:br>
              <a:rPr lang="en-US" altLang="en-US" sz="1200">
                <a:latin typeface="Times New Roman" panose="02020603050405020304" pitchFamily="18" charset="0"/>
                <a:cs typeface="Calibri" panose="020F0502020204030204" pitchFamily="34" charset="0"/>
              </a:rPr>
            </a:br>
            <a:br>
              <a:rPr lang="en-US" altLang="en-US" sz="1200">
                <a:latin typeface="Times New Roman" panose="02020603050405020304" pitchFamily="18" charset="0"/>
                <a:cs typeface="Calibri" panose="020F0502020204030204" pitchFamily="34" charset="0"/>
              </a:rPr>
            </a:br>
            <a:br>
              <a:rPr lang="en-US" altLang="en-US" sz="1200">
                <a:latin typeface="Times New Roman" panose="02020603050405020304" pitchFamily="18" charset="0"/>
                <a:cs typeface="Calibri" panose="020F0502020204030204" pitchFamily="34" charset="0"/>
              </a:rPr>
            </a:br>
            <a:br>
              <a:rPr lang="en-US" altLang="en-US" sz="1200">
                <a:latin typeface="Times New Roman" panose="02020603050405020304" pitchFamily="18" charset="0"/>
                <a:cs typeface="Calibri" panose="020F0502020204030204" pitchFamily="34" charset="0"/>
              </a:rPr>
            </a:br>
            <a:br>
              <a:rPr lang="en-US" altLang="en-US" sz="1200">
                <a:latin typeface="Times New Roman" panose="02020603050405020304" pitchFamily="18" charset="0"/>
                <a:cs typeface="Calibri" panose="020F0502020204030204" pitchFamily="34" charset="0"/>
              </a:rPr>
            </a:br>
            <a:r>
              <a:rPr lang="ro-RO" altLang="en-US" sz="1200">
                <a:latin typeface="Times New Roman" panose="02020603050405020304" pitchFamily="18" charset="0"/>
                <a:cs typeface="Calibri" panose="020F0502020204030204" pitchFamily="34" charset="0"/>
              </a:rPr>
              <a:t> </a:t>
            </a:r>
            <a:br>
              <a:rPr lang="en-US" altLang="en-US" sz="1100">
                <a:latin typeface="Calibri" panose="020F0502020204030204" pitchFamily="34" charset="0"/>
                <a:cs typeface="Calibri" panose="020F0502020204030204" pitchFamily="34" charset="0"/>
              </a:rPr>
            </a:br>
            <a:endParaRPr lang="en-US" altLang="en-US" sz="1200">
              <a:latin typeface="Times New Roman" panose="02020603050405020304" pitchFamily="18" charset="0"/>
              <a:cs typeface="Times New Roman" panose="02020603050405020304" pitchFamily="18" charset="0"/>
            </a:endParaRPr>
          </a:p>
        </p:txBody>
      </p:sp>
      <p:pic>
        <p:nvPicPr>
          <p:cNvPr id="21507" name="Picture 6" descr="practica">
            <a:extLst>
              <a:ext uri="{FF2B5EF4-FFF2-40B4-BE49-F238E27FC236}">
                <a16:creationId xmlns:a16="http://schemas.microsoft.com/office/drawing/2014/main" id="{8BDA2242-B51C-4A0A-B2F8-BD0B7BA3D74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43325" y="1779588"/>
            <a:ext cx="197485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b">
            <a:extLst>
              <a:ext uri="{FF2B5EF4-FFF2-40B4-BE49-F238E27FC236}">
                <a16:creationId xmlns:a16="http://schemas.microsoft.com/office/drawing/2014/main" id="{CAEC33AF-11B0-446D-A0D7-384DBDD3E65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07100" y="1844675"/>
            <a:ext cx="2646363"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Content Placeholder 13">
            <a:extLst>
              <a:ext uri="{FF2B5EF4-FFF2-40B4-BE49-F238E27FC236}">
                <a16:creationId xmlns:a16="http://schemas.microsoft.com/office/drawing/2014/main" id="{916B8381-00D2-4E2C-9D9E-EB37E8F906C8}"/>
              </a:ext>
            </a:extLst>
          </p:cNvPr>
          <p:cNvPicPr>
            <a:picLocks noChangeAspect="1"/>
          </p:cNvPicPr>
          <p:nvPr/>
        </p:nvPicPr>
        <p:blipFill>
          <a:blip r:embed="rId4" cstate="email">
            <a:extLst>
              <a:ext uri="{28A0092B-C50C-407E-A947-70E740481C1C}">
                <a14:useLocalDpi xmlns:a14="http://schemas.microsoft.com/office/drawing/2010/main"/>
              </a:ext>
            </a:extLst>
          </a:blip>
          <a:srcRect t="-105"/>
          <a:stretch>
            <a:fillRect/>
          </a:stretch>
        </p:blipFill>
        <p:spPr bwMode="auto">
          <a:xfrm>
            <a:off x="885825" y="1844675"/>
            <a:ext cx="2420938"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8CE4C-326E-4374-9442-31B2D7E015CA}"/>
              </a:ext>
            </a:extLst>
          </p:cNvPr>
          <p:cNvSpPr>
            <a:spLocks noGrp="1"/>
          </p:cNvSpPr>
          <p:nvPr>
            <p:ph type="title"/>
          </p:nvPr>
        </p:nvSpPr>
        <p:spPr/>
        <p:txBody>
          <a:bodyPr rtlCol="0">
            <a:normAutofit fontScale="90000"/>
          </a:bodyPr>
          <a:lstStyle/>
          <a:p>
            <a:pPr eaLnBrk="1" fontAlgn="auto" hangingPunct="1">
              <a:spcAft>
                <a:spcPts val="0"/>
              </a:spcAft>
              <a:defRPr/>
            </a:pPr>
            <a:r>
              <a:rPr lang="ro-RO" dirty="0"/>
              <a:t>Proiect</a:t>
            </a:r>
            <a:r>
              <a:rPr lang="en-US" dirty="0"/>
              <a:t> 2023-1-RO01-KA121-VET-000114919</a:t>
            </a:r>
            <a:br>
              <a:rPr lang="ro-RO" dirty="0"/>
            </a:br>
            <a:r>
              <a:rPr lang="ro-RO" dirty="0"/>
              <a:t>Flux 1- Catania, Flux 2 - Barcelos</a:t>
            </a:r>
            <a:endParaRPr lang="en-US" dirty="0"/>
          </a:p>
        </p:txBody>
      </p:sp>
      <p:pic>
        <p:nvPicPr>
          <p:cNvPr id="22531" name="Content Placeholder 11">
            <a:extLst>
              <a:ext uri="{FF2B5EF4-FFF2-40B4-BE49-F238E27FC236}">
                <a16:creationId xmlns:a16="http://schemas.microsoft.com/office/drawing/2014/main" id="{7E566345-81DB-40EE-859A-7A45877D0D58}"/>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866775" y="1854200"/>
            <a:ext cx="1908175" cy="2622550"/>
          </a:xfrm>
        </p:spPr>
      </p:pic>
      <p:pic>
        <p:nvPicPr>
          <p:cNvPr id="22532" name="Content Placeholder 8">
            <a:extLst>
              <a:ext uri="{FF2B5EF4-FFF2-40B4-BE49-F238E27FC236}">
                <a16:creationId xmlns:a16="http://schemas.microsoft.com/office/drawing/2014/main" id="{5B146519-63C6-428B-A04D-B8A35415C2B1}"/>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973638" y="1543050"/>
            <a:ext cx="3019425" cy="3017838"/>
          </a:xfrm>
        </p:spPr>
      </p:pic>
      <p:pic>
        <p:nvPicPr>
          <p:cNvPr id="22533" name="Picture 9">
            <a:extLst>
              <a:ext uri="{FF2B5EF4-FFF2-40B4-BE49-F238E27FC236}">
                <a16:creationId xmlns:a16="http://schemas.microsoft.com/office/drawing/2014/main" id="{7F0DF48F-3338-4C5D-8F28-B72689DA30B8}"/>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35163" y="1920875"/>
            <a:ext cx="3408362"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10BC917A-0EB0-4111-ABAD-D133FCD4740F}"/>
              </a:ext>
            </a:extLst>
          </p:cNvPr>
          <p:cNvPicPr>
            <a:picLocks noChangeAspect="1"/>
          </p:cNvPicPr>
          <p:nvPr/>
        </p:nvPicPr>
        <p:blipFill>
          <a:blip r:embed="rId2" cstate="email">
            <a:extLst>
              <a:ext uri="{28A0092B-C50C-407E-A947-70E740481C1C}">
                <a14:useLocalDpi xmlns:a14="http://schemas.microsoft.com/office/drawing/2010/main"/>
              </a:ext>
            </a:extLst>
          </a:blip>
          <a:srcRect l="-4546"/>
          <a:stretch>
            <a:fillRect/>
          </a:stretch>
        </p:blipFill>
        <p:spPr bwMode="auto">
          <a:xfrm>
            <a:off x="2789238" y="446088"/>
            <a:ext cx="3265487"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a:extLst>
              <a:ext uri="{FF2B5EF4-FFF2-40B4-BE49-F238E27FC236}">
                <a16:creationId xmlns:a16="http://schemas.microsoft.com/office/drawing/2014/main" id="{28F4EFEF-F303-433C-9A57-BCBF4C902C98}"/>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43638" y="2432050"/>
            <a:ext cx="2279650"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a:extLst>
              <a:ext uri="{FF2B5EF4-FFF2-40B4-BE49-F238E27FC236}">
                <a16:creationId xmlns:a16="http://schemas.microsoft.com/office/drawing/2014/main" id="{DADF57C9-8544-4B21-990F-FCFC0D94F9C2}"/>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35275" y="2513013"/>
            <a:ext cx="3294063"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a:extLst>
              <a:ext uri="{FF2B5EF4-FFF2-40B4-BE49-F238E27FC236}">
                <a16:creationId xmlns:a16="http://schemas.microsoft.com/office/drawing/2014/main" id="{E4CFB8BA-1693-413C-A006-C60D06407CE1}"/>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2613" y="536575"/>
            <a:ext cx="2051050"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a:extLst>
              <a:ext uri="{FF2B5EF4-FFF2-40B4-BE49-F238E27FC236}">
                <a16:creationId xmlns:a16="http://schemas.microsoft.com/office/drawing/2014/main" id="{585F9F94-94A0-433C-ABE5-EAD9ABF95001}"/>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99213" y="260350"/>
            <a:ext cx="2124075"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F50246AF-F5A1-45FA-B5C5-655BBC1C6026}"/>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4513" y="400050"/>
            <a:ext cx="4467225"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5">
            <a:extLst>
              <a:ext uri="{FF2B5EF4-FFF2-40B4-BE49-F238E27FC236}">
                <a16:creationId xmlns:a16="http://schemas.microsoft.com/office/drawing/2014/main" id="{48165139-3D02-431B-9E84-7105A897EFE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07063" y="400050"/>
            <a:ext cx="226536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3">
            <a:extLst>
              <a:ext uri="{FF2B5EF4-FFF2-40B4-BE49-F238E27FC236}">
                <a16:creationId xmlns:a16="http://schemas.microsoft.com/office/drawing/2014/main" id="{AC0E3D68-6622-418A-A395-B59E1D82012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03550" y="2366963"/>
            <a:ext cx="5870575" cy="251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1">
            <a:extLst>
              <a:ext uri="{FF2B5EF4-FFF2-40B4-BE49-F238E27FC236}">
                <a16:creationId xmlns:a16="http://schemas.microsoft.com/office/drawing/2014/main" id="{12BAE906-1981-429E-912E-312AE9D90231}"/>
              </a:ext>
            </a:extLst>
          </p:cNvPr>
          <p:cNvSpPr>
            <a:spLocks noChangeArrowheads="1"/>
          </p:cNvSpPr>
          <p:nvPr/>
        </p:nvSpPr>
        <p:spPr bwMode="auto">
          <a:xfrm>
            <a:off x="2689225" y="2311400"/>
            <a:ext cx="43815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fontAlgn="auto" hangingPunct="1">
              <a:spcBef>
                <a:spcPts val="0"/>
              </a:spcBef>
              <a:spcAft>
                <a:spcPts val="0"/>
              </a:spcAft>
              <a:defRPr/>
            </a:pPr>
            <a:r>
              <a:rPr lang="en-US" sz="2000" b="1" dirty="0" err="1">
                <a:solidFill>
                  <a:schemeClr val="bg2">
                    <a:lumMod val="75000"/>
                  </a:schemeClr>
                </a:solidFill>
                <a:latin typeface="Calibri" pitchFamily="34" charset="0"/>
                <a:cs typeface="Arial" charset="0"/>
                <a:sym typeface="Arial" charset="0"/>
              </a:rPr>
              <a:t>Acreditare</a:t>
            </a:r>
            <a:r>
              <a:rPr lang="en-US" sz="2000" b="1" dirty="0">
                <a:solidFill>
                  <a:schemeClr val="bg2">
                    <a:lumMod val="75000"/>
                  </a:schemeClr>
                </a:solidFill>
                <a:latin typeface="Calibri" pitchFamily="34" charset="0"/>
                <a:cs typeface="Arial" charset="0"/>
                <a:sym typeface="Arial" charset="0"/>
              </a:rPr>
              <a:t> Erasmus”</a:t>
            </a:r>
          </a:p>
          <a:p>
            <a:pPr algn="ctr" eaLnBrk="1" fontAlgn="auto" hangingPunct="1">
              <a:spcBef>
                <a:spcPts val="0"/>
              </a:spcBef>
              <a:spcAft>
                <a:spcPts val="0"/>
              </a:spcAft>
              <a:defRPr/>
            </a:pPr>
            <a:r>
              <a:rPr lang="en-US" sz="2000" b="1" dirty="0">
                <a:solidFill>
                  <a:schemeClr val="bg2">
                    <a:lumMod val="75000"/>
                  </a:schemeClr>
                </a:solidFill>
                <a:latin typeface="Calibri" pitchFamily="34" charset="0"/>
                <a:cs typeface="Arial" charset="0"/>
                <a:sym typeface="Arial" charset="0"/>
              </a:rPr>
              <a:t> 2021-1-RO01-KA121-VET-000006325  PAPHOS- CIPRU</a:t>
            </a:r>
            <a:endParaRPr lang="en-US" sz="2000" b="1" dirty="0">
              <a:solidFill>
                <a:schemeClr val="bg2">
                  <a:lumMod val="75000"/>
                </a:schemeClr>
              </a:solidFill>
              <a:latin typeface="Arial" charset="0"/>
              <a:cs typeface="Arial" charset="0"/>
              <a:sym typeface="Arial" charset="0"/>
            </a:endParaRPr>
          </a:p>
        </p:txBody>
      </p:sp>
      <p:pic>
        <p:nvPicPr>
          <p:cNvPr id="24582" name="Picture 4">
            <a:extLst>
              <a:ext uri="{FF2B5EF4-FFF2-40B4-BE49-F238E27FC236}">
                <a16:creationId xmlns:a16="http://schemas.microsoft.com/office/drawing/2014/main" id="{71E348E0-1C19-40D7-A528-9E6179A2D616}"/>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4513" y="2163763"/>
            <a:ext cx="2498725" cy="282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a:extLst>
              <a:ext uri="{FF2B5EF4-FFF2-40B4-BE49-F238E27FC236}">
                <a16:creationId xmlns:a16="http://schemas.microsoft.com/office/drawing/2014/main" id="{D962DD8F-1F7E-4B7C-A60E-0D51CF436AE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98538" y="673100"/>
            <a:ext cx="7051675"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5">
            <a:extLst>
              <a:ext uri="{FF2B5EF4-FFF2-40B4-BE49-F238E27FC236}">
                <a16:creationId xmlns:a16="http://schemas.microsoft.com/office/drawing/2014/main" id="{BDB1974C-ED5C-4E14-96AE-F4CDE772EA35}"/>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1187450" y="527050"/>
            <a:ext cx="6283325" cy="4219575"/>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a:extLst>
              <a:ext uri="{FF2B5EF4-FFF2-40B4-BE49-F238E27FC236}">
                <a16:creationId xmlns:a16="http://schemas.microsoft.com/office/drawing/2014/main" id="{F5DA6E25-C776-4E89-8965-B4DF8C5FC249}"/>
              </a:ext>
            </a:extLst>
          </p:cNvPr>
          <p:cNvSpPr>
            <a:spLocks noGrp="1"/>
          </p:cNvSpPr>
          <p:nvPr>
            <p:ph idx="4294967295"/>
          </p:nvPr>
        </p:nvSpPr>
        <p:spPr>
          <a:xfrm>
            <a:off x="406400" y="811213"/>
            <a:ext cx="8737600" cy="3821112"/>
          </a:xfrm>
        </p:spPr>
        <p:txBody>
          <a:bodyPr/>
          <a:lstStyle/>
          <a:p>
            <a:pPr marL="0" indent="0" algn="ctr" eaLnBrk="1" hangingPunct="1">
              <a:buFont typeface="Corbel" panose="020B0503020204020204" pitchFamily="34" charset="0"/>
              <a:buNone/>
            </a:pPr>
            <a:r>
              <a:rPr lang="ro-RO" altLang="en-US" sz="2400" b="1"/>
              <a:t>PROIECT</a:t>
            </a:r>
            <a:r>
              <a:rPr lang="en-GB" altLang="en-US" sz="2400" b="1"/>
              <a:t>UL</a:t>
            </a:r>
            <a:r>
              <a:rPr lang="ro-RO" altLang="en-US" sz="2400" b="1"/>
              <a:t> </a:t>
            </a:r>
            <a:r>
              <a:rPr lang="ro-RO" altLang="en-US" sz="2700" b="1"/>
              <a:t>2023-1-RO01-KA121-SCH-000131480</a:t>
            </a:r>
          </a:p>
          <a:p>
            <a:pPr marL="0" indent="0" algn="ctr" eaLnBrk="1" hangingPunct="1">
              <a:buFont typeface="Corbel" panose="020B0503020204020204" pitchFamily="34" charset="0"/>
              <a:buNone/>
            </a:pPr>
            <a:endParaRPr lang="ro-RO" altLang="en-US" sz="2700" b="1"/>
          </a:p>
          <a:p>
            <a:pPr marL="0" indent="0" eaLnBrk="1" hangingPunct="1">
              <a:buFont typeface="Corbel" panose="020B0503020204020204" pitchFamily="34" charset="0"/>
              <a:buNone/>
            </a:pPr>
            <a:r>
              <a:rPr lang="ro-RO" altLang="en-US" sz="2700" b="1">
                <a:solidFill>
                  <a:schemeClr val="tx1"/>
                </a:solidFill>
              </a:rPr>
              <a:t>Perioada 20-29 aprilie 2024:</a:t>
            </a:r>
          </a:p>
          <a:p>
            <a:pPr marL="0" indent="0" eaLnBrk="1" hangingPunct="1">
              <a:buFont typeface="Corbel" panose="020B0503020204020204" pitchFamily="34" charset="0"/>
              <a:buNone/>
            </a:pPr>
            <a:r>
              <a:rPr lang="ro-RO" altLang="en-US" sz="2700" b="1">
                <a:solidFill>
                  <a:schemeClr val="tx1"/>
                </a:solidFill>
              </a:rPr>
              <a:t> F1 –Barcellona PG, Sicilia, </a:t>
            </a:r>
          </a:p>
          <a:p>
            <a:pPr marL="0" indent="0" eaLnBrk="1" hangingPunct="1">
              <a:buFont typeface="Corbel" panose="020B0503020204020204" pitchFamily="34" charset="0"/>
              <a:buNone/>
            </a:pPr>
            <a:r>
              <a:rPr lang="ro-RO" altLang="en-US" sz="2700" b="1">
                <a:solidFill>
                  <a:schemeClr val="tx1"/>
                </a:solidFill>
              </a:rPr>
              <a:t>F2 – Moniju, Portugalia</a:t>
            </a:r>
          </a:p>
          <a:p>
            <a:pPr marL="0" indent="0" algn="ctr" eaLnBrk="1" hangingPunct="1">
              <a:buFont typeface="Corbel" panose="020B0503020204020204" pitchFamily="34" charset="0"/>
              <a:buNone/>
            </a:pPr>
            <a:endParaRPr lang="ro-RO" altLang="en-US" sz="2700" b="1"/>
          </a:p>
          <a:p>
            <a:pPr marL="0" indent="0" algn="ctr" eaLnBrk="1" hangingPunct="1">
              <a:buFont typeface="Corbel" panose="020B0503020204020204" pitchFamily="34" charset="0"/>
              <a:buNone/>
            </a:pPr>
            <a:endParaRPr lang="ro-RO" altLang="en-US" sz="3300"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083B1403-D68B-49C1-99C8-EB8FC4835F5F}"/>
              </a:ext>
            </a:extLst>
          </p:cNvPr>
          <p:cNvSpPr>
            <a:spLocks noGrp="1"/>
          </p:cNvSpPr>
          <p:nvPr>
            <p:ph type="title"/>
          </p:nvPr>
        </p:nvSpPr>
        <p:spPr>
          <a:xfrm>
            <a:off x="1042988" y="504825"/>
            <a:ext cx="7024687" cy="1230313"/>
          </a:xfrm>
        </p:spPr>
        <p:txBody>
          <a:bodyPr/>
          <a:lstStyle/>
          <a:p>
            <a:pPr algn="ctr" eaLnBrk="1" hangingPunct="1">
              <a:defRPr/>
            </a:pPr>
            <a:br>
              <a:rPr lang="ro-RO" altLang="en-US" sz="1800" dirty="0"/>
            </a:br>
            <a:r>
              <a:rPr lang="en-US" altLang="en-US" sz="1800" b="1" dirty="0" err="1">
                <a:solidFill>
                  <a:schemeClr val="accent2">
                    <a:lumMod val="75000"/>
                  </a:schemeClr>
                </a:solidFill>
                <a:latin typeface="Arial" panose="020B0604020202020204" pitchFamily="34" charset="0"/>
                <a:cs typeface="Arial" panose="020B0604020202020204" pitchFamily="34" charset="0"/>
              </a:rPr>
              <a:t>Proiect</a:t>
            </a:r>
            <a:r>
              <a:rPr lang="en-US" altLang="en-US" sz="1800" b="1" dirty="0">
                <a:solidFill>
                  <a:schemeClr val="accent2">
                    <a:lumMod val="75000"/>
                  </a:schemeClr>
                </a:solidFill>
                <a:latin typeface="Arial" panose="020B0604020202020204" pitchFamily="34" charset="0"/>
                <a:cs typeface="Arial" panose="020B0604020202020204" pitchFamily="34" charset="0"/>
              </a:rPr>
              <a:t> </a:t>
            </a:r>
            <a:r>
              <a:rPr lang="ro-RO" altLang="en-US" sz="1800" b="1" dirty="0">
                <a:solidFill>
                  <a:schemeClr val="accent2">
                    <a:lumMod val="75000"/>
                  </a:schemeClr>
                </a:solidFill>
                <a:latin typeface="Arial" panose="020B0604020202020204" pitchFamily="34" charset="0"/>
                <a:cs typeface="Arial" panose="020B0604020202020204" pitchFamily="34" charset="0"/>
              </a:rPr>
              <a:t> </a:t>
            </a:r>
            <a:r>
              <a:rPr lang="en-US" altLang="en-US" sz="1800" b="1" dirty="0">
                <a:solidFill>
                  <a:schemeClr val="accent2">
                    <a:lumMod val="75000"/>
                  </a:schemeClr>
                </a:solidFill>
                <a:latin typeface="Arial" panose="020B0604020202020204" pitchFamily="34" charset="0"/>
                <a:cs typeface="Arial" panose="020B0604020202020204" pitchFamily="34" charset="0"/>
              </a:rPr>
              <a:t>2024-1-RO01-KA121-SCH-000219387</a:t>
            </a:r>
            <a:br>
              <a:rPr lang="en-US" altLang="en-US" sz="1800" b="1" dirty="0">
                <a:solidFill>
                  <a:schemeClr val="accent2">
                    <a:lumMod val="75000"/>
                  </a:schemeClr>
                </a:solidFill>
                <a:latin typeface="Arial" panose="020B0604020202020204" pitchFamily="34" charset="0"/>
                <a:cs typeface="Arial" panose="020B0604020202020204" pitchFamily="34" charset="0"/>
              </a:rPr>
            </a:br>
            <a:endParaRPr lang="en-US" altLang="en-US" sz="1800" b="1" dirty="0">
              <a:solidFill>
                <a:schemeClr val="accent2">
                  <a:lumMod val="75000"/>
                </a:schemeClr>
              </a:solidFill>
              <a:latin typeface="Arial" panose="020B0604020202020204" pitchFamily="34" charset="0"/>
              <a:cs typeface="Arial" panose="020B0604020202020204" pitchFamily="34" charset="0"/>
            </a:endParaRPr>
          </a:p>
        </p:txBody>
      </p:sp>
      <p:sp>
        <p:nvSpPr>
          <p:cNvPr id="28675" name="Content Placeholder 2">
            <a:extLst>
              <a:ext uri="{FF2B5EF4-FFF2-40B4-BE49-F238E27FC236}">
                <a16:creationId xmlns:a16="http://schemas.microsoft.com/office/drawing/2014/main" id="{D12EBA52-311C-4DB0-9623-394FCBF1EC1C}"/>
              </a:ext>
            </a:extLst>
          </p:cNvPr>
          <p:cNvSpPr>
            <a:spLocks noGrp="1"/>
          </p:cNvSpPr>
          <p:nvPr>
            <p:ph sz="quarter" idx="13"/>
          </p:nvPr>
        </p:nvSpPr>
        <p:spPr>
          <a:xfrm>
            <a:off x="1042988" y="1660525"/>
            <a:ext cx="3419475" cy="2963863"/>
          </a:xfrm>
        </p:spPr>
        <p:txBody>
          <a:bodyPr/>
          <a:lstStyle/>
          <a:p>
            <a:pPr eaLnBrk="1" hangingPunct="1"/>
            <a:r>
              <a:rPr lang="en-US" altLang="en-US" sz="2400">
                <a:solidFill>
                  <a:schemeClr val="tx1"/>
                </a:solidFill>
              </a:rPr>
              <a:t>F1- Antalia, Turcia, 9 elevi + 2 prof, perioada 23-29.03.2025</a:t>
            </a:r>
          </a:p>
          <a:p>
            <a:pPr eaLnBrk="1" hangingPunct="1"/>
            <a:r>
              <a:rPr lang="en-US" altLang="en-US" sz="2400">
                <a:solidFill>
                  <a:schemeClr val="tx1"/>
                </a:solidFill>
              </a:rPr>
              <a:t>       5 profesori activități de Job shadowing</a:t>
            </a:r>
          </a:p>
          <a:p>
            <a:pPr eaLnBrk="1" hangingPunct="1"/>
            <a:endParaRPr lang="en-US" altLang="en-US" sz="2400">
              <a:solidFill>
                <a:schemeClr val="tx1"/>
              </a:solidFill>
            </a:endParaRPr>
          </a:p>
        </p:txBody>
      </p:sp>
      <p:sp>
        <p:nvSpPr>
          <p:cNvPr id="4" name="Content Placeholder 3">
            <a:extLst>
              <a:ext uri="{FF2B5EF4-FFF2-40B4-BE49-F238E27FC236}">
                <a16:creationId xmlns:a16="http://schemas.microsoft.com/office/drawing/2014/main" id="{7ACBEE52-BA20-48C0-9713-94E69B944C9D}"/>
              </a:ext>
            </a:extLst>
          </p:cNvPr>
          <p:cNvSpPr>
            <a:spLocks noGrp="1"/>
          </p:cNvSpPr>
          <p:nvPr>
            <p:ph sz="quarter" idx="14"/>
          </p:nvPr>
        </p:nvSpPr>
        <p:spPr>
          <a:xfrm>
            <a:off x="4645025" y="1576388"/>
            <a:ext cx="3773488" cy="3048000"/>
          </a:xfrm>
        </p:spPr>
        <p:txBody>
          <a:bodyPr>
            <a:normAutofit/>
          </a:bodyPr>
          <a:lstStyle/>
          <a:p>
            <a:pPr eaLnBrk="1" hangingPunct="1"/>
            <a:r>
              <a:rPr lang="en-US" altLang="ro-RO" sz="2400">
                <a:solidFill>
                  <a:schemeClr val="tx1"/>
                </a:solidFill>
              </a:rPr>
              <a:t>F2 -Vibo Valentia, Italia   6 elevi + 2 prof, perioada 7.04-14.04.2025</a:t>
            </a:r>
          </a:p>
          <a:p>
            <a:pPr eaLnBrk="1" hangingPunct="1"/>
            <a:r>
              <a:rPr lang="en-US" altLang="ro-RO" sz="2400">
                <a:solidFill>
                  <a:schemeClr val="tx1"/>
                </a:solidFill>
              </a:rPr>
              <a:t>        1 profesor  activități de Job shadowing - management</a:t>
            </a:r>
          </a:p>
          <a:p>
            <a:pPr eaLnBrk="1" hangingPunct="1"/>
            <a:endParaRPr lang="en-US" altLang="ro-RO"/>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u 1">
            <a:extLst>
              <a:ext uri="{FF2B5EF4-FFF2-40B4-BE49-F238E27FC236}">
                <a16:creationId xmlns:a16="http://schemas.microsoft.com/office/drawing/2014/main" id="{90AAF003-5E19-4E09-9693-EB75B1F9F060}"/>
              </a:ext>
            </a:extLst>
          </p:cNvPr>
          <p:cNvSpPr>
            <a:spLocks noGrp="1"/>
          </p:cNvSpPr>
          <p:nvPr>
            <p:ph type="title"/>
          </p:nvPr>
        </p:nvSpPr>
        <p:spPr>
          <a:xfrm>
            <a:off x="336550" y="280988"/>
            <a:ext cx="8337550" cy="4584700"/>
          </a:xfrm>
        </p:spPr>
        <p:txBody>
          <a:bodyPr/>
          <a:lstStyle/>
          <a:p>
            <a:pPr algn="l" eaLnBrk="1" hangingPunct="1">
              <a:lnSpc>
                <a:spcPct val="115000"/>
              </a:lnSpc>
              <a:spcBef>
                <a:spcPct val="0"/>
              </a:spcBef>
              <a:spcAft>
                <a:spcPct val="0"/>
              </a:spcAft>
            </a:pPr>
            <a:br>
              <a:rPr lang="en-US" altLang="en-US" sz="1200" b="1">
                <a:latin typeface="Times New Roman" panose="02020603050405020304" pitchFamily="18" charset="0"/>
                <a:cs typeface="Calibri" panose="020F0502020204030204" pitchFamily="34" charset="0"/>
              </a:rPr>
            </a:br>
            <a:br>
              <a:rPr lang="ro-RO" altLang="en-US" sz="1200" b="1">
                <a:latin typeface="Times New Roman" panose="02020603050405020304" pitchFamily="18" charset="0"/>
                <a:cs typeface="Calibri" panose="020F0502020204030204" pitchFamily="34" charset="0"/>
              </a:rPr>
            </a:br>
            <a:r>
              <a:rPr lang="pt-BR" altLang="en-US" sz="1600" b="1">
                <a:solidFill>
                  <a:srgbClr val="AB3C19"/>
                </a:solidFill>
                <a:latin typeface="Times New Roman" panose="02020603050405020304" pitchFamily="18" charset="0"/>
                <a:cs typeface="Calibri" panose="020F0502020204030204" pitchFamily="34" charset="0"/>
              </a:rPr>
              <a:t>Legea învăţământului preuniversitar nr. 198/2023</a:t>
            </a:r>
            <a:br>
              <a:rPr lang="ro-RO" altLang="en-US" sz="1600" b="1">
                <a:solidFill>
                  <a:srgbClr val="AB3C19"/>
                </a:solidFill>
                <a:latin typeface="Times New Roman" panose="02020603050405020304" pitchFamily="18" charset="0"/>
                <a:cs typeface="Calibri" panose="020F0502020204030204" pitchFamily="34" charset="0"/>
              </a:rPr>
            </a:br>
            <a:br>
              <a:rPr lang="ro-RO" altLang="en-US" sz="1600" b="1">
                <a:solidFill>
                  <a:schemeClr val="tx1"/>
                </a:solidFill>
                <a:latin typeface="Times New Roman" panose="02020603050405020304" pitchFamily="18" charset="0"/>
                <a:cs typeface="Calibri" panose="020F0502020204030204" pitchFamily="34" charset="0"/>
              </a:rPr>
            </a:br>
            <a:r>
              <a:rPr lang="ro-RO" altLang="en-US" sz="1400" b="1">
                <a:solidFill>
                  <a:schemeClr val="tx1"/>
                </a:solidFill>
                <a:latin typeface="Times New Roman" panose="02020603050405020304" pitchFamily="18" charset="0"/>
                <a:cs typeface="Calibri" panose="020F0502020204030204" pitchFamily="34" charset="0"/>
              </a:rPr>
              <a:t>Constituirea formațiunilor de studiu/grupelor/claselor</a:t>
            </a:r>
            <a:br>
              <a:rPr lang="ro-RO" altLang="en-US" sz="1400" b="1">
                <a:solidFill>
                  <a:schemeClr val="tx1"/>
                </a:solidFill>
                <a:latin typeface="Times New Roman" panose="02020603050405020304" pitchFamily="18" charset="0"/>
                <a:cs typeface="Calibri" panose="020F0502020204030204" pitchFamily="34" charset="0"/>
              </a:rPr>
            </a:br>
            <a:r>
              <a:rPr lang="ro-RO" altLang="en-US" sz="1400">
                <a:solidFill>
                  <a:schemeClr val="tx1"/>
                </a:solidFill>
                <a:latin typeface="Times New Roman" panose="02020603050405020304" pitchFamily="18" charset="0"/>
                <a:cs typeface="Calibri" panose="020F0502020204030204" pitchFamily="34" charset="0"/>
              </a:rPr>
              <a:t>Art. 23. — (1) În învățământul preuniversitar, formațiunile de studiu cuprind grupe sau clase, după cum urmează:</a:t>
            </a:r>
            <a:br>
              <a:rPr lang="ro-RO" altLang="en-US" sz="1400">
                <a:solidFill>
                  <a:schemeClr val="tx1"/>
                </a:solidFill>
                <a:latin typeface="Times New Roman" panose="02020603050405020304" pitchFamily="18" charset="0"/>
                <a:cs typeface="Calibri" panose="020F0502020204030204" pitchFamily="34" charset="0"/>
              </a:rPr>
            </a:br>
            <a:r>
              <a:rPr lang="ro-RO" altLang="en-US" sz="1400">
                <a:solidFill>
                  <a:schemeClr val="tx1"/>
                </a:solidFill>
                <a:latin typeface="Times New Roman" panose="02020603050405020304" pitchFamily="18" charset="0"/>
                <a:cs typeface="Calibri" panose="020F0502020204030204" pitchFamily="34" charset="0"/>
              </a:rPr>
              <a:t>f) învățământul liceal, inclusiv dual: clasa cuprinde, în medie, 22 de elevi, dar nu mai puțin de 15 și nu mai mult de 26;</a:t>
            </a:r>
            <a:br>
              <a:rPr lang="ro-RO" altLang="en-US" sz="1400">
                <a:solidFill>
                  <a:schemeClr val="tx1"/>
                </a:solidFill>
                <a:latin typeface="Times New Roman" panose="02020603050405020304" pitchFamily="18" charset="0"/>
                <a:cs typeface="Calibri" panose="020F0502020204030204" pitchFamily="34" charset="0"/>
              </a:rPr>
            </a:br>
            <a:r>
              <a:rPr lang="ro-RO" altLang="en-US" sz="1400">
                <a:solidFill>
                  <a:schemeClr val="tx1"/>
                </a:solidFill>
                <a:latin typeface="Times New Roman" panose="02020603050405020304" pitchFamily="18" charset="0"/>
                <a:cs typeface="Calibri" panose="020F0502020204030204" pitchFamily="34" charset="0"/>
              </a:rPr>
              <a:t>g) instruirea practică și pregătirea de specialitate se desfășoară pe grupe de minimum 8 elevi și maximum 15 elevi;</a:t>
            </a:r>
            <a:br>
              <a:rPr lang="ro-RO" altLang="en-US" sz="1400">
                <a:solidFill>
                  <a:schemeClr val="tx1"/>
                </a:solidFill>
                <a:latin typeface="Times New Roman" panose="02020603050405020304" pitchFamily="18" charset="0"/>
                <a:cs typeface="Calibri" panose="020F0502020204030204" pitchFamily="34" charset="0"/>
              </a:rPr>
            </a:br>
            <a:r>
              <a:rPr lang="ro-RO" altLang="en-US" sz="1400">
                <a:solidFill>
                  <a:schemeClr val="tx1"/>
                </a:solidFill>
                <a:latin typeface="Times New Roman" panose="02020603050405020304" pitchFamily="18" charset="0"/>
                <a:cs typeface="Calibri" panose="020F0502020204030204" pitchFamily="34" charset="0"/>
              </a:rPr>
              <a:t>h) clasele din învățământul liceal tehnologic pot fi constituite din maximum 3 grupe cu calificări diferite;</a:t>
            </a:r>
            <a:br>
              <a:rPr lang="ro-RO" altLang="en-US" sz="1400">
                <a:solidFill>
                  <a:schemeClr val="tx1"/>
                </a:solidFill>
                <a:latin typeface="Times New Roman" panose="02020603050405020304" pitchFamily="18" charset="0"/>
                <a:cs typeface="Calibri" panose="020F0502020204030204" pitchFamily="34" charset="0"/>
              </a:rPr>
            </a:br>
            <a:r>
              <a:rPr lang="ro-RO" altLang="en-US" sz="1400" b="1">
                <a:solidFill>
                  <a:schemeClr val="tx1"/>
                </a:solidFill>
                <a:latin typeface="Times New Roman" panose="02020603050405020304" pitchFamily="18" charset="0"/>
                <a:cs typeface="Calibri" panose="020F0502020204030204" pitchFamily="34" charset="0"/>
              </a:rPr>
              <a:t>Burse școlare</a:t>
            </a:r>
            <a:br>
              <a:rPr lang="en-US" altLang="en-US" sz="1400" b="1">
                <a:solidFill>
                  <a:schemeClr val="tx1"/>
                </a:solidFill>
                <a:latin typeface="Times New Roman" panose="02020603050405020304" pitchFamily="18" charset="0"/>
                <a:cs typeface="Calibri" panose="020F0502020204030204" pitchFamily="34" charset="0"/>
              </a:rPr>
            </a:br>
            <a:r>
              <a:rPr lang="en-US" altLang="en-US" sz="1400">
                <a:solidFill>
                  <a:schemeClr val="tx1"/>
                </a:solidFill>
                <a:latin typeface="Times New Roman" panose="02020603050405020304" pitchFamily="18" charset="0"/>
                <a:cs typeface="Calibri" panose="020F0502020204030204" pitchFamily="34" charset="0"/>
              </a:rPr>
              <a:t>Pentru anul școlar 2024 – 2025, cuantumul minim al burselor este:</a:t>
            </a:r>
            <a:br>
              <a:rPr lang="en-US" altLang="en-US" sz="1400">
                <a:solidFill>
                  <a:schemeClr val="tx1"/>
                </a:solidFill>
                <a:latin typeface="Times New Roman" panose="02020603050405020304" pitchFamily="18" charset="0"/>
                <a:cs typeface="Calibri" panose="020F0502020204030204" pitchFamily="34" charset="0"/>
              </a:rPr>
            </a:br>
            <a:r>
              <a:rPr lang="en-US" altLang="en-US" sz="1400">
                <a:solidFill>
                  <a:schemeClr val="tx1"/>
                </a:solidFill>
                <a:latin typeface="Times New Roman" panose="02020603050405020304" pitchFamily="18" charset="0"/>
                <a:cs typeface="Calibri" panose="020F0502020204030204" pitchFamily="34" charset="0"/>
              </a:rPr>
              <a:t>bursa de excelență – 700 de lei tipul II sau 925 / 1.850 / 2.775 / 3.700 de lei tipul I (sursa)</a:t>
            </a:r>
            <a:br>
              <a:rPr lang="en-US" altLang="en-US" sz="1400">
                <a:solidFill>
                  <a:schemeClr val="tx1"/>
                </a:solidFill>
                <a:latin typeface="Times New Roman" panose="02020603050405020304" pitchFamily="18" charset="0"/>
                <a:cs typeface="Calibri" panose="020F0502020204030204" pitchFamily="34" charset="0"/>
              </a:rPr>
            </a:br>
            <a:r>
              <a:rPr lang="en-US" altLang="en-US" sz="1400">
                <a:solidFill>
                  <a:schemeClr val="tx1"/>
                </a:solidFill>
                <a:latin typeface="Times New Roman" panose="02020603050405020304" pitchFamily="18" charset="0"/>
                <a:cs typeface="Calibri" panose="020F0502020204030204" pitchFamily="34" charset="0"/>
              </a:rPr>
              <a:t>bursa de merit – 450 lei/lună;</a:t>
            </a:r>
            <a:br>
              <a:rPr lang="en-US" altLang="en-US" sz="1400">
                <a:solidFill>
                  <a:schemeClr val="tx1"/>
                </a:solidFill>
                <a:latin typeface="Times New Roman" panose="02020603050405020304" pitchFamily="18" charset="0"/>
                <a:cs typeface="Calibri" panose="020F0502020204030204" pitchFamily="34" charset="0"/>
              </a:rPr>
            </a:br>
            <a:r>
              <a:rPr lang="en-US" altLang="en-US" sz="1400">
                <a:solidFill>
                  <a:schemeClr val="tx1"/>
                </a:solidFill>
                <a:latin typeface="Times New Roman" panose="02020603050405020304" pitchFamily="18" charset="0"/>
                <a:cs typeface="Calibri" panose="020F0502020204030204" pitchFamily="34" charset="0"/>
              </a:rPr>
              <a:t>bursa de reziliență – 300 lei/lună;</a:t>
            </a:r>
            <a:br>
              <a:rPr lang="en-US" altLang="en-US" sz="1400">
                <a:solidFill>
                  <a:schemeClr val="tx1"/>
                </a:solidFill>
                <a:latin typeface="Times New Roman" panose="02020603050405020304" pitchFamily="18" charset="0"/>
                <a:cs typeface="Calibri" panose="020F0502020204030204" pitchFamily="34" charset="0"/>
              </a:rPr>
            </a:br>
            <a:r>
              <a:rPr lang="en-US" altLang="en-US" sz="1400">
                <a:solidFill>
                  <a:schemeClr val="tx1"/>
                </a:solidFill>
                <a:latin typeface="Times New Roman" panose="02020603050405020304" pitchFamily="18" charset="0"/>
                <a:cs typeface="Calibri" panose="020F0502020204030204" pitchFamily="34" charset="0"/>
              </a:rPr>
              <a:t>bursa socială – 300 lei/lună;</a:t>
            </a:r>
            <a:br>
              <a:rPr lang="en-US" altLang="en-US" sz="1400">
                <a:solidFill>
                  <a:schemeClr val="tx1"/>
                </a:solidFill>
                <a:latin typeface="Times New Roman" panose="02020603050405020304" pitchFamily="18" charset="0"/>
                <a:cs typeface="Calibri" panose="020F0502020204030204" pitchFamily="34" charset="0"/>
              </a:rPr>
            </a:br>
            <a:r>
              <a:rPr lang="en-US" altLang="en-US" sz="1400">
                <a:solidFill>
                  <a:schemeClr val="tx1"/>
                </a:solidFill>
                <a:latin typeface="Times New Roman" panose="02020603050405020304" pitchFamily="18" charset="0"/>
                <a:cs typeface="Calibri" panose="020F0502020204030204" pitchFamily="34" charset="0"/>
              </a:rPr>
              <a:t>bursa tehnologică – 300 lei/lună;</a:t>
            </a:r>
            <a:br>
              <a:rPr lang="en-US" altLang="en-US" sz="1400">
                <a:solidFill>
                  <a:schemeClr val="tx1"/>
                </a:solidFill>
                <a:latin typeface="Times New Roman" panose="02020603050405020304" pitchFamily="18" charset="0"/>
                <a:cs typeface="Calibri" panose="020F0502020204030204" pitchFamily="34" charset="0"/>
              </a:rPr>
            </a:br>
            <a:br>
              <a:rPr lang="en-US" altLang="en-US" sz="1400">
                <a:latin typeface="Times New Roman" panose="02020603050405020304" pitchFamily="18" charset="0"/>
                <a:cs typeface="Calibri" panose="020F0502020204030204" pitchFamily="34" charset="0"/>
              </a:rPr>
            </a:br>
            <a:br>
              <a:rPr lang="en-US" altLang="en-US" sz="1400">
                <a:latin typeface="Calibri" panose="020F0502020204030204" pitchFamily="34" charset="0"/>
                <a:cs typeface="Calibri" panose="020F0502020204030204" pitchFamily="34" charset="0"/>
              </a:rPr>
            </a:br>
            <a:endParaRPr lang="en-US" altLang="en-US" sz="1400" b="1">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130B1C0C-542E-46E2-A116-7D1D6484E483}"/>
              </a:ext>
            </a:extLst>
          </p:cNvPr>
          <p:cNvSpPr>
            <a:spLocks noGrp="1"/>
          </p:cNvSpPr>
          <p:nvPr>
            <p:ph type="title"/>
          </p:nvPr>
        </p:nvSpPr>
        <p:spPr>
          <a:xfrm>
            <a:off x="1146175" y="577850"/>
            <a:ext cx="6921500" cy="946150"/>
          </a:xfrm>
        </p:spPr>
        <p:txBody>
          <a:bodyPr/>
          <a:lstStyle/>
          <a:p>
            <a:pPr algn="ctr" eaLnBrk="1" hangingPunct="1"/>
            <a:r>
              <a:rPr lang="en-US" altLang="en-US" sz="2400" b="1">
                <a:solidFill>
                  <a:schemeClr val="tx1"/>
                </a:solidFill>
              </a:rPr>
              <a:t>PROIECTE prin Programul Educație și Ocupare (PEO) 2021-2027</a:t>
            </a:r>
          </a:p>
        </p:txBody>
      </p:sp>
      <p:sp>
        <p:nvSpPr>
          <p:cNvPr id="3" name="Content Placeholder 2">
            <a:extLst>
              <a:ext uri="{FF2B5EF4-FFF2-40B4-BE49-F238E27FC236}">
                <a16:creationId xmlns:a16="http://schemas.microsoft.com/office/drawing/2014/main" id="{50589A58-DF06-4DB8-B14F-64CBAEE4F074}"/>
              </a:ext>
            </a:extLst>
          </p:cNvPr>
          <p:cNvSpPr>
            <a:spLocks noGrp="1"/>
          </p:cNvSpPr>
          <p:nvPr>
            <p:ph sz="quarter" idx="13"/>
          </p:nvPr>
        </p:nvSpPr>
        <p:spPr>
          <a:xfrm>
            <a:off x="619125" y="1524000"/>
            <a:ext cx="7872413" cy="3068638"/>
          </a:xfrm>
        </p:spPr>
        <p:txBody>
          <a:bodyPr>
            <a:normAutofit/>
          </a:bodyPr>
          <a:lstStyle/>
          <a:p>
            <a:pPr marL="69850" indent="0" eaLnBrk="1" hangingPunct="1">
              <a:buFont typeface="Corbel" panose="020B0503020204020204" pitchFamily="34" charset="0"/>
              <a:buNone/>
            </a:pPr>
            <a:r>
              <a:rPr lang="en-US" altLang="ro-RO" sz="1700">
                <a:solidFill>
                  <a:schemeClr val="tx1"/>
                </a:solidFill>
              </a:rPr>
              <a:t>ECO-FUTURE – Elevul de azi, profesionistul de mâine" </a:t>
            </a:r>
            <a:endParaRPr lang="ro-RO" altLang="ro-RO" sz="1700">
              <a:solidFill>
                <a:schemeClr val="tx1"/>
              </a:solidFill>
            </a:endParaRPr>
          </a:p>
          <a:p>
            <a:pPr marL="69850" indent="0" eaLnBrk="1" hangingPunct="1">
              <a:buFont typeface="Corbel" panose="020B0503020204020204" pitchFamily="34" charset="0"/>
              <a:buNone/>
            </a:pPr>
            <a:r>
              <a:rPr lang="ro-RO" altLang="ro-RO" sz="1700">
                <a:solidFill>
                  <a:schemeClr val="tx1"/>
                </a:solidFill>
              </a:rPr>
              <a:t>COD </a:t>
            </a:r>
            <a:r>
              <a:rPr lang="en-US" altLang="ro-RO" sz="1700">
                <a:solidFill>
                  <a:schemeClr val="tx1"/>
                </a:solidFill>
              </a:rPr>
              <a:t>SMIS 30583</a:t>
            </a:r>
            <a:endParaRPr lang="ro-RO" altLang="ro-RO" sz="1700">
              <a:solidFill>
                <a:schemeClr val="tx1"/>
              </a:solidFill>
            </a:endParaRPr>
          </a:p>
          <a:p>
            <a:pPr marL="69850" indent="0" eaLnBrk="1" hangingPunct="1">
              <a:buFont typeface="Corbel" panose="020B0503020204020204" pitchFamily="34" charset="0"/>
              <a:buNone/>
            </a:pPr>
            <a:r>
              <a:rPr lang="en-US" altLang="ro-RO" sz="1700">
                <a:solidFill>
                  <a:schemeClr val="tx1"/>
                </a:solidFill>
              </a:rPr>
              <a:t>LEADERS – Stagii de practică cu accente pe economie verde pentru viitorii lideri" </a:t>
            </a:r>
            <a:r>
              <a:rPr lang="ro-RO" altLang="ro-RO" sz="1700">
                <a:solidFill>
                  <a:schemeClr val="tx1"/>
                </a:solidFill>
              </a:rPr>
              <a:t>– COD SMIS 305838</a:t>
            </a:r>
          </a:p>
          <a:p>
            <a:pPr marL="69850" indent="0" eaLnBrk="1" hangingPunct="1">
              <a:buFont typeface="Corbel" panose="020B0503020204020204" pitchFamily="34" charset="0"/>
              <a:buNone/>
            </a:pPr>
            <a:r>
              <a:rPr lang="it-IT" altLang="ro-RO" sz="1700">
                <a:solidFill>
                  <a:schemeClr val="tx1"/>
                </a:solidFill>
              </a:rPr>
              <a:t>ECOVENTURA – Elevi în căutarea succesului în mediul economic" </a:t>
            </a:r>
            <a:r>
              <a:rPr lang="ro-RO" altLang="ro-RO" sz="1700">
                <a:solidFill>
                  <a:schemeClr val="tx1"/>
                </a:solidFill>
              </a:rPr>
              <a:t>COD </a:t>
            </a:r>
            <a:r>
              <a:rPr lang="it-IT" altLang="ro-RO" sz="1700">
                <a:solidFill>
                  <a:schemeClr val="tx1"/>
                </a:solidFill>
              </a:rPr>
              <a:t>SMIS 305839</a:t>
            </a:r>
            <a:endParaRPr lang="ro-RO" altLang="ro-RO" sz="1700">
              <a:solidFill>
                <a:schemeClr val="tx1"/>
              </a:solidFill>
            </a:endParaRPr>
          </a:p>
          <a:p>
            <a:pPr marL="69850" indent="0" eaLnBrk="1" hangingPunct="1">
              <a:buFont typeface="Corbel" panose="020B0503020204020204" pitchFamily="34" charset="0"/>
              <a:buNone/>
            </a:pPr>
            <a:r>
              <a:rPr lang="es-ES" altLang="ro-RO" sz="1700">
                <a:solidFill>
                  <a:schemeClr val="tx1"/>
                </a:solidFill>
              </a:rPr>
              <a:t>"ACCES EGAL LA EDUCATIE 2" </a:t>
            </a:r>
            <a:r>
              <a:rPr lang="ro-RO" altLang="ro-RO" sz="1700">
                <a:solidFill>
                  <a:schemeClr val="tx1"/>
                </a:solidFill>
              </a:rPr>
              <a:t>COD </a:t>
            </a:r>
            <a:r>
              <a:rPr lang="es-ES" altLang="ro-RO" sz="1700">
                <a:solidFill>
                  <a:schemeClr val="tx1"/>
                </a:solidFill>
              </a:rPr>
              <a:t>SMIS 326907</a:t>
            </a:r>
            <a:endParaRPr lang="ro-RO" altLang="ro-RO" sz="1700">
              <a:solidFill>
                <a:schemeClr val="tx1"/>
              </a:solidFill>
            </a:endParaRPr>
          </a:p>
          <a:p>
            <a:pPr marL="69850" indent="0" eaLnBrk="1" hangingPunct="1">
              <a:buFont typeface="Corbel" panose="020B0503020204020204" pitchFamily="34" charset="0"/>
              <a:buNone/>
            </a:pPr>
            <a:r>
              <a:rPr lang="en-US" altLang="ro-RO" sz="1700">
                <a:solidFill>
                  <a:schemeClr val="tx1"/>
                </a:solidFill>
              </a:rPr>
              <a:t>LOGOS: Legături Optime între învățământul preuniversitar și superior pentru Generare</a:t>
            </a:r>
            <a:r>
              <a:rPr lang="en-US" altLang="ro-RO" sz="1700"/>
              <a:t>a de Oportunități de învățare și Succes academic</a:t>
            </a:r>
            <a:endParaRPr lang="ro-RO" altLang="ro-RO" sz="1700"/>
          </a:p>
          <a:p>
            <a:pPr marL="69850" indent="0" eaLnBrk="1" hangingPunct="1">
              <a:buFont typeface="Corbel" panose="020B0503020204020204" pitchFamily="34" charset="0"/>
              <a:buNone/>
            </a:pPr>
            <a:r>
              <a:rPr lang="ro-RO" altLang="ro-RO" sz="1700">
                <a:solidFill>
                  <a:schemeClr val="tx1"/>
                </a:solidFill>
              </a:rPr>
              <a:t>COD  SMIS 322352</a:t>
            </a:r>
            <a:endParaRPr lang="en-US" altLang="ro-RO" sz="170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Google Shape;175;p37">
            <a:extLst>
              <a:ext uri="{FF2B5EF4-FFF2-40B4-BE49-F238E27FC236}">
                <a16:creationId xmlns:a16="http://schemas.microsoft.com/office/drawing/2014/main" id="{9D3856DD-463B-4CF5-8E0E-09E534CEE0E4}"/>
              </a:ext>
            </a:extLst>
          </p:cNvPr>
          <p:cNvPicPr preferRelativeResize="0">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33500" y="1217613"/>
            <a:ext cx="64770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Google Shape;177;p37">
            <a:extLst>
              <a:ext uri="{FF2B5EF4-FFF2-40B4-BE49-F238E27FC236}">
                <a16:creationId xmlns:a16="http://schemas.microsoft.com/office/drawing/2014/main" id="{6A8D7BBC-C2D2-4954-BFE7-75C935791CC3}"/>
              </a:ext>
            </a:extLst>
          </p:cNvPr>
          <p:cNvSpPr txBox="1">
            <a:spLocks noGrp="1"/>
          </p:cNvSpPr>
          <p:nvPr>
            <p:ph type="title"/>
          </p:nvPr>
        </p:nvSpPr>
        <p:spPr>
          <a:xfrm>
            <a:off x="349250" y="209550"/>
            <a:ext cx="8605838" cy="4826000"/>
          </a:xfrm>
        </p:spPr>
        <p:txBody>
          <a:bodyPr rtlCol="0"/>
          <a:lstStyle/>
          <a:p>
            <a:pPr algn="l" eaLnBrk="1" fontAlgn="auto" hangingPunct="1">
              <a:spcBef>
                <a:spcPct val="0"/>
              </a:spcBef>
              <a:spcAft>
                <a:spcPct val="0"/>
              </a:spcAft>
              <a:buClr>
                <a:srgbClr val="E5344C"/>
              </a:buClr>
              <a:buFont typeface="Pacifico" charset="0"/>
              <a:buNone/>
              <a:defRPr/>
            </a:pPr>
            <a:r>
              <a:rPr lang="en-US" sz="1400" dirty="0">
                <a:solidFill>
                  <a:schemeClr val="bg2">
                    <a:lumMod val="75000"/>
                  </a:schemeClr>
                </a:solidFill>
                <a:latin typeface="Pacifico" charset="0"/>
                <a:cs typeface="Arial" charset="0"/>
                <a:sym typeface="Pacifico" charset="0"/>
              </a:rPr>
              <a:t>PARTENERI IMPLICAȚI:</a:t>
            </a:r>
            <a:br>
              <a:rPr lang="en-US" sz="1400" dirty="0">
                <a:solidFill>
                  <a:schemeClr val="bg2">
                    <a:lumMod val="75000"/>
                  </a:schemeClr>
                </a:solidFill>
                <a:latin typeface="Pacifico" charset="0"/>
                <a:cs typeface="Arial" charset="0"/>
                <a:sym typeface="Pacifico" charset="0"/>
              </a:rPr>
            </a:br>
            <a:br>
              <a:rPr lang="en-US" sz="1400" dirty="0">
                <a:solidFill>
                  <a:schemeClr val="bg2">
                    <a:lumMod val="75000"/>
                  </a:schemeClr>
                </a:solidFill>
                <a:latin typeface="Pacifico" charset="0"/>
                <a:cs typeface="Arial" charset="0"/>
                <a:sym typeface="Pacifico" charset="0"/>
              </a:rPr>
            </a:br>
            <a:br>
              <a:rPr lang="en-US" sz="1400" dirty="0">
                <a:solidFill>
                  <a:srgbClr val="434343"/>
                </a:solidFill>
                <a:latin typeface="Pacifico" charset="0"/>
                <a:cs typeface="Arial" charset="0"/>
                <a:sym typeface="Pacifico" charset="0"/>
              </a:rPr>
            </a:br>
            <a:br>
              <a:rPr lang="en-US" sz="1400" dirty="0">
                <a:solidFill>
                  <a:srgbClr val="434343"/>
                </a:solidFill>
                <a:latin typeface="Pacifico" charset="0"/>
                <a:cs typeface="Arial" charset="0"/>
                <a:sym typeface="Pacifico" charset="0"/>
              </a:rPr>
            </a:br>
            <a:br>
              <a:rPr lang="en-US" sz="1400" dirty="0">
                <a:solidFill>
                  <a:srgbClr val="434343"/>
                </a:solidFill>
                <a:latin typeface="Pacifico" charset="0"/>
                <a:cs typeface="Arial" charset="0"/>
                <a:sym typeface="Pacifico" charset="0"/>
              </a:rPr>
            </a:br>
            <a:br>
              <a:rPr lang="en-US" sz="1400" dirty="0">
                <a:solidFill>
                  <a:srgbClr val="434343"/>
                </a:solidFill>
                <a:latin typeface="Pacifico" charset="0"/>
                <a:cs typeface="Arial" charset="0"/>
                <a:sym typeface="Pacifico" charset="0"/>
              </a:rPr>
            </a:br>
            <a:br>
              <a:rPr lang="en-US" sz="1400" dirty="0">
                <a:solidFill>
                  <a:srgbClr val="434343"/>
                </a:solidFill>
                <a:latin typeface="Pacifico" charset="0"/>
                <a:cs typeface="Arial" charset="0"/>
                <a:sym typeface="Pacifico" charset="0"/>
              </a:rPr>
            </a:br>
            <a:br>
              <a:rPr lang="en-US" sz="1400" dirty="0">
                <a:solidFill>
                  <a:srgbClr val="434343"/>
                </a:solidFill>
                <a:latin typeface="Pacifico" charset="0"/>
                <a:cs typeface="Arial" charset="0"/>
                <a:sym typeface="Pacifico" charset="0"/>
              </a:rPr>
            </a:br>
            <a:br>
              <a:rPr lang="en-US" sz="1400" dirty="0">
                <a:solidFill>
                  <a:srgbClr val="434343"/>
                </a:solidFill>
                <a:latin typeface="Pacifico" charset="0"/>
                <a:cs typeface="Arial" charset="0"/>
                <a:sym typeface="Pacifico" charset="0"/>
              </a:rPr>
            </a:br>
            <a:br>
              <a:rPr lang="en-US" sz="1400" dirty="0">
                <a:solidFill>
                  <a:srgbClr val="434343"/>
                </a:solidFill>
                <a:latin typeface="Pacifico" charset="0"/>
                <a:cs typeface="Arial" charset="0"/>
                <a:sym typeface="Pacifico" charset="0"/>
              </a:rPr>
            </a:br>
            <a:br>
              <a:rPr lang="en-US" sz="1400" dirty="0">
                <a:solidFill>
                  <a:srgbClr val="434343"/>
                </a:solidFill>
                <a:latin typeface="Pacifico" charset="0"/>
                <a:cs typeface="Arial" charset="0"/>
                <a:sym typeface="Pacifico" charset="0"/>
              </a:rPr>
            </a:br>
            <a:br>
              <a:rPr lang="en-US" sz="1400" dirty="0">
                <a:solidFill>
                  <a:srgbClr val="434343"/>
                </a:solidFill>
                <a:latin typeface="Pacifico" charset="0"/>
                <a:cs typeface="Arial" charset="0"/>
                <a:sym typeface="Pacifico" charset="0"/>
              </a:rPr>
            </a:br>
            <a:br>
              <a:rPr lang="en-US" sz="1400" dirty="0">
                <a:solidFill>
                  <a:srgbClr val="434343"/>
                </a:solidFill>
                <a:latin typeface="Pacifico" charset="0"/>
                <a:cs typeface="Arial" charset="0"/>
                <a:sym typeface="Pacifico" charset="0"/>
              </a:rPr>
            </a:br>
            <a:br>
              <a:rPr lang="en-US" sz="1400" dirty="0">
                <a:solidFill>
                  <a:srgbClr val="434343"/>
                </a:solidFill>
                <a:latin typeface="Pacifico" charset="0"/>
                <a:cs typeface="Arial" charset="0"/>
                <a:sym typeface="Pacifico" charset="0"/>
              </a:rPr>
            </a:br>
            <a:br>
              <a:rPr lang="en-US" sz="1400" dirty="0">
                <a:solidFill>
                  <a:srgbClr val="434343"/>
                </a:solidFill>
                <a:latin typeface="Pacifico" charset="0"/>
                <a:cs typeface="Arial" charset="0"/>
                <a:sym typeface="Pacifico" charset="0"/>
              </a:rPr>
            </a:br>
            <a:br>
              <a:rPr lang="en-US" sz="1400" dirty="0">
                <a:solidFill>
                  <a:srgbClr val="434343"/>
                </a:solidFill>
                <a:latin typeface="Pacifico" charset="0"/>
                <a:cs typeface="Arial" charset="0"/>
                <a:sym typeface="Pacifico" charset="0"/>
              </a:rPr>
            </a:br>
            <a:endParaRPr lang="en-US" sz="1400" dirty="0">
              <a:solidFill>
                <a:srgbClr val="434343"/>
              </a:solidFill>
              <a:latin typeface="Pacifico" charset="0"/>
              <a:cs typeface="Arial" charset="0"/>
              <a:sym typeface="Pacifico" charset="0"/>
            </a:endParaRPr>
          </a:p>
        </p:txBody>
      </p:sp>
      <p:pic>
        <p:nvPicPr>
          <p:cNvPr id="30724" name="Imagine 3" descr="Fișier:Logo Mega Image.svg - Wikipedia">
            <a:extLst>
              <a:ext uri="{FF2B5EF4-FFF2-40B4-BE49-F238E27FC236}">
                <a16:creationId xmlns:a16="http://schemas.microsoft.com/office/drawing/2014/main" id="{E4ADBEC5-B159-4A45-A02F-06F2CC7DA02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4400" y="1349375"/>
            <a:ext cx="1169988"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Imagine 4" descr="Fotografie">
            <a:extLst>
              <a:ext uri="{FF2B5EF4-FFF2-40B4-BE49-F238E27FC236}">
                <a16:creationId xmlns:a16="http://schemas.microsoft.com/office/drawing/2014/main" id="{88DE1B5F-B434-42F1-B410-5D9851D9313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88100" y="474663"/>
            <a:ext cx="15621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Imagine 5" descr="https://auchan.vtexassets.com/assets/vtex.file-manager-graphql/images/ab4b77b6-f65d-4359-9bd8-0b28059298eb___949a47896a5c062bc5cc1fa7a11f0a90.jpg">
            <a:extLst>
              <a:ext uri="{FF2B5EF4-FFF2-40B4-BE49-F238E27FC236}">
                <a16:creationId xmlns:a16="http://schemas.microsoft.com/office/drawing/2014/main" id="{36EDD256-6330-4D19-8617-6223A6FB967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59175" y="3700463"/>
            <a:ext cx="217805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Imagine 6" descr="Carrefour deschide la Ploieşti al 34-lea supermarket din România">
            <a:extLst>
              <a:ext uri="{FF2B5EF4-FFF2-40B4-BE49-F238E27FC236}">
                <a16:creationId xmlns:a16="http://schemas.microsoft.com/office/drawing/2014/main" id="{C92F455D-27F8-48F2-9168-4DA1707DC6B6}"/>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83363" y="2930525"/>
            <a:ext cx="18637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Imagine 7" descr="Telefon contact Pepco Romania - Suport clienti - Retur produse">
            <a:extLst>
              <a:ext uri="{FF2B5EF4-FFF2-40B4-BE49-F238E27FC236}">
                <a16:creationId xmlns:a16="http://schemas.microsoft.com/office/drawing/2014/main" id="{21F33AFA-0BAB-4BB0-A04B-9D99BD9545AD}"/>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49250" y="3146425"/>
            <a:ext cx="1966913"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Imagine 8" descr="Fotografie">
            <a:extLst>
              <a:ext uri="{FF2B5EF4-FFF2-40B4-BE49-F238E27FC236}">
                <a16:creationId xmlns:a16="http://schemas.microsoft.com/office/drawing/2014/main" id="{C352D3F3-E1B5-4FEE-9E46-300192E910ED}"/>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547938" y="2503488"/>
            <a:ext cx="18145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Dreptunghi 1">
            <a:extLst>
              <a:ext uri="{FF2B5EF4-FFF2-40B4-BE49-F238E27FC236}">
                <a16:creationId xmlns:a16="http://schemas.microsoft.com/office/drawing/2014/main" id="{09DC612B-AB7B-460D-9AE9-FC6485AEF1C5}"/>
              </a:ext>
            </a:extLst>
          </p:cNvPr>
          <p:cNvSpPr>
            <a:spLocks noChangeArrowheads="1"/>
          </p:cNvSpPr>
          <p:nvPr/>
        </p:nvSpPr>
        <p:spPr bwMode="auto">
          <a:xfrm>
            <a:off x="2239963" y="1947863"/>
            <a:ext cx="2789237"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lnSpc>
                <a:spcPts val="1800"/>
              </a:lnSpc>
              <a:spcBef>
                <a:spcPts val="1000"/>
              </a:spcBef>
              <a:buClr>
                <a:srgbClr val="000000"/>
              </a:buClr>
              <a:buFont typeface="Arial" panose="020B0604020202020204" pitchFamily="34" charset="0"/>
              <a:buNone/>
            </a:pPr>
            <a:r>
              <a:rPr lang="ro-RO" altLang="ro-RO" sz="800" b="1">
                <a:solidFill>
                  <a:srgbClr val="A6A6A6"/>
                </a:solidFill>
                <a:latin typeface="Arial" panose="020B0604020202020204" pitchFamily="34" charset="0"/>
                <a:cs typeface="Times New Roman" panose="02020603050405020304" pitchFamily="18" charset="0"/>
                <a:sym typeface="Arial" panose="020B0604020202020204" pitchFamily="34" charset="0"/>
              </a:rPr>
              <a:t>Direcția Generală Regională a Finanțelor Publice Ploiești</a:t>
            </a:r>
            <a:endParaRPr lang="ro-RO" altLang="ro-RO" sz="800" b="1">
              <a:solidFill>
                <a:srgbClr val="A6A6A6"/>
              </a:solidFill>
              <a:latin typeface="Cambria" panose="02040503050406030204" pitchFamily="18" charset="0"/>
              <a:cs typeface="Times New Roman" panose="02020603050405020304" pitchFamily="18" charset="0"/>
              <a:sym typeface="Arial" panose="020B0604020202020204" pitchFamily="34" charset="0"/>
            </a:endParaRPr>
          </a:p>
          <a:p>
            <a:pPr eaLnBrk="1" hangingPunct="1">
              <a:lnSpc>
                <a:spcPct val="115000"/>
              </a:lnSpc>
              <a:spcAft>
                <a:spcPts val="1000"/>
              </a:spcAft>
              <a:buClr>
                <a:srgbClr val="000000"/>
              </a:buClr>
              <a:buFont typeface="Arial" panose="020B0604020202020204" pitchFamily="34" charset="0"/>
              <a:buNone/>
            </a:pPr>
            <a:r>
              <a:rPr lang="ro-RO" altLang="ro-RO" sz="1200">
                <a:latin typeface="Calibri" panose="020F0502020204030204" pitchFamily="34" charset="0"/>
                <a:cs typeface="Calibri" panose="020F0502020204030204" pitchFamily="34" charset="0"/>
                <a:sym typeface="Arial" panose="020B0604020202020204" pitchFamily="34" charset="0"/>
              </a:rPr>
              <a:t> </a:t>
            </a:r>
          </a:p>
        </p:txBody>
      </p:sp>
      <p:sp>
        <p:nvSpPr>
          <p:cNvPr id="23563" name="Dreptunghi 2">
            <a:extLst>
              <a:ext uri="{FF2B5EF4-FFF2-40B4-BE49-F238E27FC236}">
                <a16:creationId xmlns:a16="http://schemas.microsoft.com/office/drawing/2014/main" id="{0A92B384-E9BF-4971-B401-1D520679EFAB}"/>
              </a:ext>
            </a:extLst>
          </p:cNvPr>
          <p:cNvSpPr>
            <a:spLocks noChangeArrowheads="1"/>
          </p:cNvSpPr>
          <p:nvPr/>
        </p:nvSpPr>
        <p:spPr bwMode="auto">
          <a:xfrm>
            <a:off x="5453063" y="2230438"/>
            <a:ext cx="3579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lnSpc>
                <a:spcPts val="1800"/>
              </a:lnSpc>
              <a:buClr>
                <a:srgbClr val="000000"/>
              </a:buClr>
              <a:buFont typeface="Arial" panose="020B0604020202020204" pitchFamily="34" charset="0"/>
              <a:buNone/>
            </a:pPr>
            <a:r>
              <a:rPr lang="en-US" altLang="ro-RO" sz="1100" b="1">
                <a:solidFill>
                  <a:srgbClr val="A6A6A6"/>
                </a:solidFill>
                <a:latin typeface="Helvetica" panose="020B0604020202020204" pitchFamily="34" charset="0"/>
                <a:cs typeface="Times New Roman" panose="02020603050405020304" pitchFamily="18" charset="0"/>
                <a:sym typeface="Arial" panose="020B0604020202020204" pitchFamily="34" charset="0"/>
              </a:rPr>
              <a:t>Agenția Județeană pentru Plăți și Inspecție Socială PRAHOVA</a:t>
            </a:r>
            <a:endParaRPr lang="en-US" altLang="ro-RO" sz="2400">
              <a:solidFill>
                <a:srgbClr val="A6A6A6"/>
              </a:solidFill>
              <a:latin typeface="Calibri" panose="020F0502020204030204" pitchFamily="34" charset="0"/>
              <a:cs typeface="Calibri" panose="020F0502020204030204" pitchFamily="34" charset="0"/>
              <a:sym typeface="Arial" panose="020B0604020202020204" pitchFamily="34" charset="0"/>
            </a:endParaRPr>
          </a:p>
          <a:p>
            <a:pPr eaLnBrk="1" hangingPunct="1">
              <a:buClr>
                <a:srgbClr val="000000"/>
              </a:buClr>
              <a:buFont typeface="Arial" panose="020B0604020202020204" pitchFamily="34" charset="0"/>
              <a:buNone/>
            </a:pPr>
            <a:r>
              <a:rPr lang="en-US" altLang="ro-RO" sz="1000">
                <a:solidFill>
                  <a:srgbClr val="A6A6A6"/>
                </a:solidFill>
                <a:latin typeface="Helvetica" panose="020B0604020202020204" pitchFamily="34" charset="0"/>
                <a:cs typeface="Times New Roman" panose="02020603050405020304" pitchFamily="18" charset="0"/>
                <a:sym typeface="Arial" panose="020B0604020202020204" pitchFamily="34" charset="0"/>
              </a:rPr>
              <a:t>Ministerul Muncii și Solidarității Sociale</a:t>
            </a:r>
            <a:endParaRPr lang="en-US" altLang="ro-RO" sz="1000">
              <a:solidFill>
                <a:srgbClr val="A6A6A6"/>
              </a:solidFill>
              <a:latin typeface="Arial" panose="020B0604020202020204" pitchFamily="34" charset="0"/>
              <a:cs typeface="Times New Roman" panose="02020603050405020304" pitchFamily="18" charset="0"/>
              <a:sym typeface="Arial" panose="020B0604020202020204" pitchFamily="34" charset="0"/>
            </a:endParaRPr>
          </a:p>
        </p:txBody>
      </p:sp>
      <p:pic>
        <p:nvPicPr>
          <p:cNvPr id="30732" name="Imagine 11" descr="Telefon contact BCR - Telefon reclamatii - Contact">
            <a:extLst>
              <a:ext uri="{FF2B5EF4-FFF2-40B4-BE49-F238E27FC236}">
                <a16:creationId xmlns:a16="http://schemas.microsoft.com/office/drawing/2014/main" id="{ECCD60EF-67DC-42C1-95AA-2316CB9B8E67}"/>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454400" y="260350"/>
            <a:ext cx="2640013"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Imagine 12" descr="Agenția Județeană pentru Plăți și Inspecție Socială Prahova">
            <a:extLst>
              <a:ext uri="{FF2B5EF4-FFF2-40B4-BE49-F238E27FC236}">
                <a16:creationId xmlns:a16="http://schemas.microsoft.com/office/drawing/2014/main" id="{EDCD17F9-D5CE-4944-ABD6-9C6AD7A8897B}"/>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648200" y="2230438"/>
            <a:ext cx="8540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Imagine 13" descr="Penny (supermarket) - Wikipedia">
            <a:extLst>
              <a:ext uri="{FF2B5EF4-FFF2-40B4-BE49-F238E27FC236}">
                <a16:creationId xmlns:a16="http://schemas.microsoft.com/office/drawing/2014/main" id="{B718BDD0-99CF-434E-A1E2-4504057D33E6}"/>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870700" y="4268788"/>
            <a:ext cx="1079500"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Google Shape;175;p37">
            <a:extLst>
              <a:ext uri="{FF2B5EF4-FFF2-40B4-BE49-F238E27FC236}">
                <a16:creationId xmlns:a16="http://schemas.microsoft.com/office/drawing/2014/main" id="{80C3408C-3A57-4785-9349-455C554B6E51}"/>
              </a:ext>
            </a:extLst>
          </p:cNvPr>
          <p:cNvPicPr preferRelativeResize="0">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33500" y="1114425"/>
            <a:ext cx="6678613" cy="338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Google Shape;177;p37">
            <a:extLst>
              <a:ext uri="{FF2B5EF4-FFF2-40B4-BE49-F238E27FC236}">
                <a16:creationId xmlns:a16="http://schemas.microsoft.com/office/drawing/2014/main" id="{3BA086BC-AB29-4FA8-A493-1AB57144E7A3}"/>
              </a:ext>
            </a:extLst>
          </p:cNvPr>
          <p:cNvSpPr txBox="1">
            <a:spLocks noGrp="1"/>
          </p:cNvSpPr>
          <p:nvPr>
            <p:ph type="title"/>
          </p:nvPr>
        </p:nvSpPr>
        <p:spPr>
          <a:xfrm>
            <a:off x="650875" y="1743075"/>
            <a:ext cx="4541838" cy="3292475"/>
          </a:xfrm>
        </p:spPr>
        <p:txBody>
          <a:bodyPr>
            <a:normAutofit/>
          </a:bodyPr>
          <a:lstStyle/>
          <a:p>
            <a:pPr marL="285750" indent="-285750" algn="l" eaLnBrk="1" hangingPunct="1">
              <a:spcBef>
                <a:spcPct val="0"/>
              </a:spcBef>
              <a:spcAft>
                <a:spcPct val="0"/>
              </a:spcAft>
              <a:buClr>
                <a:srgbClr val="E5344C"/>
              </a:buClr>
              <a:buFontTx/>
              <a:buChar char="•"/>
            </a:pPr>
            <a:r>
              <a:rPr lang="en-US" altLang="ro-RO" sz="1100">
                <a:solidFill>
                  <a:srgbClr val="A6A6A6"/>
                </a:solidFill>
                <a:latin typeface="Pacifico" charset="0"/>
                <a:cs typeface="Arial" panose="020B0604020202020204" pitchFamily="34" charset="0"/>
                <a:sym typeface="Pacifico" charset="0"/>
              </a:rPr>
              <a:t>PARTENERI IMPLICAȚI:</a:t>
            </a:r>
            <a:br>
              <a:rPr lang="en-US" altLang="ro-RO" sz="1100">
                <a:solidFill>
                  <a:srgbClr val="A6A6A6"/>
                </a:solidFill>
                <a:latin typeface="Pacifico" charset="0"/>
                <a:cs typeface="Arial" panose="020B0604020202020204" pitchFamily="34" charset="0"/>
                <a:sym typeface="Pacifico" charset="0"/>
              </a:rPr>
            </a:br>
            <a:br>
              <a:rPr lang="en-US" altLang="ro-RO" sz="1100">
                <a:solidFill>
                  <a:srgbClr val="A6A6A6"/>
                </a:solidFill>
                <a:latin typeface="Pacifico" charset="0"/>
                <a:cs typeface="Arial" panose="020B0604020202020204" pitchFamily="34" charset="0"/>
                <a:sym typeface="Pacifico" charset="0"/>
              </a:rPr>
            </a:br>
            <a:r>
              <a:rPr lang="ro-RO" altLang="ro-RO" sz="1400">
                <a:solidFill>
                  <a:srgbClr val="A6A6A6"/>
                </a:solidFill>
                <a:latin typeface="Pacifico" charset="0"/>
                <a:cs typeface="Arial" panose="020B0604020202020204" pitchFamily="34" charset="0"/>
                <a:sym typeface="Pacifico" charset="0"/>
              </a:rPr>
              <a:t>Restaurant  / Pub/ Pizzerie</a:t>
            </a:r>
            <a:br>
              <a:rPr lang="ro-RO" altLang="ro-RO" sz="1400">
                <a:solidFill>
                  <a:srgbClr val="A6A6A6"/>
                </a:solidFill>
                <a:latin typeface="Pacifico" charset="0"/>
                <a:cs typeface="Arial" panose="020B0604020202020204" pitchFamily="34" charset="0"/>
                <a:sym typeface="Pacifico" charset="0"/>
              </a:rPr>
            </a:br>
            <a:r>
              <a:rPr lang="ro-RO" altLang="ro-RO" sz="1100">
                <a:solidFill>
                  <a:srgbClr val="A6A6A6"/>
                </a:solidFill>
                <a:latin typeface="Pacifico" charset="0"/>
                <a:cs typeface="Arial" panose="020B0604020202020204" pitchFamily="34" charset="0"/>
                <a:sym typeface="Pacifico" charset="0"/>
              </a:rPr>
              <a:t> 	</a:t>
            </a:r>
            <a:br>
              <a:rPr lang="ro-RO" altLang="ro-RO" sz="1100">
                <a:solidFill>
                  <a:srgbClr val="A6A6A6"/>
                </a:solidFill>
                <a:latin typeface="Pacifico" charset="0"/>
                <a:cs typeface="Arial" panose="020B0604020202020204" pitchFamily="34" charset="0"/>
                <a:sym typeface="Pacifico" charset="0"/>
              </a:rPr>
            </a:br>
            <a:r>
              <a:rPr lang="ro-RO" altLang="ro-RO" sz="1100">
                <a:solidFill>
                  <a:srgbClr val="A6A6A6"/>
                </a:solidFill>
                <a:latin typeface="Pacifico" charset="0"/>
                <a:cs typeface="Arial" panose="020B0604020202020204" pitchFamily="34" charset="0"/>
                <a:sym typeface="Pacifico" charset="0"/>
              </a:rPr>
              <a:t>	</a:t>
            </a:r>
            <a:r>
              <a:rPr lang="ro-RO" altLang="ro-RO" sz="1300">
                <a:solidFill>
                  <a:srgbClr val="A6A6A6"/>
                </a:solidFill>
                <a:latin typeface="Pacifico" charset="0"/>
                <a:cs typeface="Arial" panose="020B0604020202020204" pitchFamily="34" charset="0"/>
                <a:sym typeface="Pacifico" charset="0"/>
              </a:rPr>
              <a:t>Trattoria MRS</a:t>
            </a:r>
            <a:br>
              <a:rPr lang="ro-RO" altLang="ro-RO" sz="1300">
                <a:solidFill>
                  <a:srgbClr val="A6A6A6"/>
                </a:solidFill>
                <a:latin typeface="Pacifico" charset="0"/>
                <a:cs typeface="Arial" panose="020B0604020202020204" pitchFamily="34" charset="0"/>
                <a:sym typeface="Pacifico" charset="0"/>
              </a:rPr>
            </a:br>
            <a:r>
              <a:rPr lang="ro-RO" altLang="ro-RO" sz="1300">
                <a:solidFill>
                  <a:srgbClr val="A6A6A6"/>
                </a:solidFill>
                <a:latin typeface="Pacifico" charset="0"/>
                <a:cs typeface="Arial" panose="020B0604020202020204" pitchFamily="34" charset="0"/>
                <a:sym typeface="Pacifico" charset="0"/>
              </a:rPr>
              <a:t>	Ellisium</a:t>
            </a:r>
            <a:br>
              <a:rPr lang="ro-RO" altLang="ro-RO" sz="1300">
                <a:solidFill>
                  <a:srgbClr val="A6A6A6"/>
                </a:solidFill>
                <a:latin typeface="Pacifico" charset="0"/>
                <a:cs typeface="Arial" panose="020B0604020202020204" pitchFamily="34" charset="0"/>
                <a:sym typeface="Pacifico" charset="0"/>
              </a:rPr>
            </a:br>
            <a:r>
              <a:rPr lang="ro-RO" altLang="ro-RO" sz="1300">
                <a:solidFill>
                  <a:srgbClr val="A6A6A6"/>
                </a:solidFill>
                <a:latin typeface="Pacifico" charset="0"/>
                <a:cs typeface="Arial" panose="020B0604020202020204" pitchFamily="34" charset="0"/>
                <a:sym typeface="Pacifico" charset="0"/>
              </a:rPr>
              <a:t>	Wokul Magic</a:t>
            </a:r>
            <a:br>
              <a:rPr lang="ro-RO" altLang="ro-RO" sz="1300">
                <a:solidFill>
                  <a:srgbClr val="A6A6A6"/>
                </a:solidFill>
                <a:latin typeface="Pacifico" charset="0"/>
                <a:cs typeface="Arial" panose="020B0604020202020204" pitchFamily="34" charset="0"/>
                <a:sym typeface="Pacifico" charset="0"/>
              </a:rPr>
            </a:br>
            <a:r>
              <a:rPr lang="ro-RO" altLang="ro-RO" sz="1300">
                <a:solidFill>
                  <a:srgbClr val="A6A6A6"/>
                </a:solidFill>
                <a:latin typeface="Pacifico" charset="0"/>
                <a:cs typeface="Arial" panose="020B0604020202020204" pitchFamily="34" charset="0"/>
                <a:sym typeface="Pacifico" charset="0"/>
              </a:rPr>
              <a:t>	Jinx</a:t>
            </a:r>
            <a:br>
              <a:rPr lang="ro-RO" altLang="ro-RO" sz="1300">
                <a:solidFill>
                  <a:srgbClr val="A6A6A6"/>
                </a:solidFill>
                <a:latin typeface="Pacifico" charset="0"/>
                <a:cs typeface="Arial" panose="020B0604020202020204" pitchFamily="34" charset="0"/>
                <a:sym typeface="Pacifico" charset="0"/>
              </a:rPr>
            </a:br>
            <a:r>
              <a:rPr lang="ro-RO" altLang="ro-RO" sz="1300">
                <a:solidFill>
                  <a:srgbClr val="A6A6A6"/>
                </a:solidFill>
                <a:latin typeface="Pacifico" charset="0"/>
                <a:cs typeface="Arial" panose="020B0604020202020204" pitchFamily="34" charset="0"/>
                <a:sym typeface="Pacifico" charset="0"/>
              </a:rPr>
              <a:t>	Nokka</a:t>
            </a:r>
            <a:br>
              <a:rPr lang="ro-RO" altLang="ro-RO" sz="1300">
                <a:solidFill>
                  <a:srgbClr val="A6A6A6"/>
                </a:solidFill>
                <a:latin typeface="Pacifico" charset="0"/>
                <a:cs typeface="Arial" panose="020B0604020202020204" pitchFamily="34" charset="0"/>
                <a:sym typeface="Pacifico" charset="0"/>
              </a:rPr>
            </a:br>
            <a:r>
              <a:rPr lang="ro-RO" altLang="ro-RO" sz="1300">
                <a:solidFill>
                  <a:srgbClr val="A6A6A6"/>
                </a:solidFill>
                <a:latin typeface="Pacifico" charset="0"/>
                <a:cs typeface="Arial" panose="020B0604020202020204" pitchFamily="34" charset="0"/>
                <a:sym typeface="Pacifico" charset="0"/>
              </a:rPr>
              <a:t>	Organizația Umanitară Concordia</a:t>
            </a:r>
            <a:br>
              <a:rPr lang="ro-RO" altLang="ro-RO" sz="1300">
                <a:solidFill>
                  <a:srgbClr val="A6A6A6"/>
                </a:solidFill>
                <a:latin typeface="Pacifico" charset="0"/>
                <a:cs typeface="Arial" panose="020B0604020202020204" pitchFamily="34" charset="0"/>
                <a:sym typeface="Pacifico" charset="0"/>
              </a:rPr>
            </a:br>
            <a:r>
              <a:rPr lang="ro-RO" altLang="ro-RO" sz="1300">
                <a:solidFill>
                  <a:srgbClr val="A6A6A6"/>
                </a:solidFill>
                <a:latin typeface="Pacifico" charset="0"/>
                <a:cs typeface="Arial" panose="020B0604020202020204" pitchFamily="34" charset="0"/>
                <a:sym typeface="Pacifico" charset="0"/>
              </a:rPr>
              <a:t>	Tres Olivos</a:t>
            </a:r>
            <a:br>
              <a:rPr lang="ro-RO" altLang="ro-RO" sz="1300">
                <a:solidFill>
                  <a:srgbClr val="A6A6A6"/>
                </a:solidFill>
                <a:latin typeface="Pacifico" charset="0"/>
                <a:cs typeface="Arial" panose="020B0604020202020204" pitchFamily="34" charset="0"/>
                <a:sym typeface="Pacifico" charset="0"/>
              </a:rPr>
            </a:br>
            <a:r>
              <a:rPr lang="ro-RO" altLang="ro-RO" sz="1300">
                <a:solidFill>
                  <a:srgbClr val="A6A6A6"/>
                </a:solidFill>
                <a:latin typeface="Pacifico" charset="0"/>
                <a:cs typeface="Arial" panose="020B0604020202020204" pitchFamily="34" charset="0"/>
                <a:sym typeface="Pacifico" charset="0"/>
              </a:rPr>
              <a:t>	Greek  SeaFood</a:t>
            </a:r>
            <a:br>
              <a:rPr lang="ro-RO" altLang="ro-RO" sz="1300">
                <a:solidFill>
                  <a:srgbClr val="A6A6A6"/>
                </a:solidFill>
                <a:latin typeface="Pacifico" charset="0"/>
                <a:cs typeface="Arial" panose="020B0604020202020204" pitchFamily="34" charset="0"/>
                <a:sym typeface="Pacifico" charset="0"/>
              </a:rPr>
            </a:br>
            <a:r>
              <a:rPr lang="ro-RO" altLang="ro-RO" sz="1300">
                <a:solidFill>
                  <a:srgbClr val="A6A6A6"/>
                </a:solidFill>
                <a:latin typeface="Pacifico" charset="0"/>
                <a:cs typeface="Arial" panose="020B0604020202020204" pitchFamily="34" charset="0"/>
                <a:sym typeface="Pacifico" charset="0"/>
              </a:rPr>
              <a:t>	Fox  Food</a:t>
            </a:r>
            <a:br>
              <a:rPr lang="ro-RO" altLang="ro-RO" sz="1300">
                <a:solidFill>
                  <a:srgbClr val="A6A6A6"/>
                </a:solidFill>
                <a:latin typeface="Pacifico" charset="0"/>
                <a:cs typeface="Arial" panose="020B0604020202020204" pitchFamily="34" charset="0"/>
                <a:sym typeface="Pacifico" charset="0"/>
              </a:rPr>
            </a:br>
            <a:r>
              <a:rPr lang="ro-RO" altLang="ro-RO" sz="1300">
                <a:solidFill>
                  <a:srgbClr val="A6A6A6"/>
                </a:solidFill>
                <a:latin typeface="Pacifico" charset="0"/>
                <a:cs typeface="Arial" panose="020B0604020202020204" pitchFamily="34" charset="0"/>
                <a:sym typeface="Pacifico" charset="0"/>
              </a:rPr>
              <a:t>	Bistro 29</a:t>
            </a:r>
            <a:br>
              <a:rPr lang="ro-RO" altLang="ro-RO" sz="1300">
                <a:solidFill>
                  <a:srgbClr val="A6A6A6"/>
                </a:solidFill>
                <a:latin typeface="Pacifico" charset="0"/>
                <a:cs typeface="Arial" panose="020B0604020202020204" pitchFamily="34" charset="0"/>
                <a:sym typeface="Pacifico" charset="0"/>
              </a:rPr>
            </a:br>
            <a:r>
              <a:rPr lang="ro-RO" altLang="ro-RO" sz="1300">
                <a:solidFill>
                  <a:srgbClr val="A6A6A6"/>
                </a:solidFill>
                <a:latin typeface="Pacifico" charset="0"/>
                <a:cs typeface="Arial" panose="020B0604020202020204" pitchFamily="34" charset="0"/>
                <a:sym typeface="Pacifico" charset="0"/>
              </a:rPr>
              <a:t>	Pizza pan</a:t>
            </a:r>
            <a:br>
              <a:rPr lang="ro-RO" altLang="ro-RO" sz="1300">
                <a:solidFill>
                  <a:srgbClr val="A6A6A6"/>
                </a:solidFill>
                <a:latin typeface="Pacifico" charset="0"/>
                <a:cs typeface="Arial" panose="020B0604020202020204" pitchFamily="34" charset="0"/>
                <a:sym typeface="Pacifico" charset="0"/>
              </a:rPr>
            </a:br>
            <a:br>
              <a:rPr lang="ro-RO" altLang="ro-RO" sz="1300">
                <a:solidFill>
                  <a:srgbClr val="A6A6A6"/>
                </a:solidFill>
                <a:latin typeface="Pacifico" charset="0"/>
                <a:cs typeface="Arial" panose="020B0604020202020204" pitchFamily="34" charset="0"/>
                <a:sym typeface="Pacifico" charset="0"/>
              </a:rPr>
            </a:br>
            <a:br>
              <a:rPr lang="en-US" altLang="ro-RO" sz="1100">
                <a:solidFill>
                  <a:srgbClr val="A6A6A6"/>
                </a:solidFill>
                <a:latin typeface="Pacifico" charset="0"/>
                <a:cs typeface="Arial" panose="020B0604020202020204" pitchFamily="34" charset="0"/>
                <a:sym typeface="Pacifico" charset="0"/>
              </a:rPr>
            </a:br>
            <a:br>
              <a:rPr lang="en-US" altLang="ro-RO" sz="1100">
                <a:solidFill>
                  <a:srgbClr val="A6A6A6"/>
                </a:solidFill>
                <a:latin typeface="Pacifico" charset="0"/>
                <a:cs typeface="Arial" panose="020B0604020202020204" pitchFamily="34" charset="0"/>
                <a:sym typeface="Pacifico" charset="0"/>
              </a:rPr>
            </a:br>
            <a:br>
              <a:rPr lang="en-US" altLang="ro-RO" sz="1100">
                <a:solidFill>
                  <a:srgbClr val="A6A6A6"/>
                </a:solidFill>
                <a:latin typeface="Pacifico" charset="0"/>
                <a:cs typeface="Arial" panose="020B0604020202020204" pitchFamily="34" charset="0"/>
                <a:sym typeface="Pacifico" charset="0"/>
              </a:rPr>
            </a:br>
            <a:br>
              <a:rPr lang="en-US" altLang="ro-RO" sz="1100">
                <a:solidFill>
                  <a:srgbClr val="A6A6A6"/>
                </a:solidFill>
                <a:latin typeface="Pacifico" charset="0"/>
                <a:cs typeface="Arial" panose="020B0604020202020204" pitchFamily="34" charset="0"/>
                <a:sym typeface="Pacifico" charset="0"/>
              </a:rPr>
            </a:br>
            <a:br>
              <a:rPr lang="en-US" altLang="ro-RO" sz="1100">
                <a:solidFill>
                  <a:srgbClr val="A6A6A6"/>
                </a:solidFill>
                <a:latin typeface="Pacifico" charset="0"/>
                <a:cs typeface="Arial" panose="020B0604020202020204" pitchFamily="34" charset="0"/>
                <a:sym typeface="Pacifico" charset="0"/>
              </a:rPr>
            </a:br>
            <a:br>
              <a:rPr lang="en-US" altLang="ro-RO" sz="1100">
                <a:solidFill>
                  <a:srgbClr val="A6A6A6"/>
                </a:solidFill>
                <a:latin typeface="Pacifico" charset="0"/>
                <a:cs typeface="Arial" panose="020B0604020202020204" pitchFamily="34" charset="0"/>
                <a:sym typeface="Pacifico" charset="0"/>
              </a:rPr>
            </a:br>
            <a:br>
              <a:rPr lang="en-US" altLang="ro-RO" sz="1100">
                <a:solidFill>
                  <a:srgbClr val="A6A6A6"/>
                </a:solidFill>
                <a:latin typeface="Pacifico" charset="0"/>
                <a:cs typeface="Arial" panose="020B0604020202020204" pitchFamily="34" charset="0"/>
                <a:sym typeface="Pacifico" charset="0"/>
              </a:rPr>
            </a:br>
            <a:br>
              <a:rPr lang="en-US" altLang="ro-RO" sz="1100">
                <a:solidFill>
                  <a:srgbClr val="A6A6A6"/>
                </a:solidFill>
                <a:latin typeface="Pacifico" charset="0"/>
                <a:cs typeface="Arial" panose="020B0604020202020204" pitchFamily="34" charset="0"/>
                <a:sym typeface="Pacifico" charset="0"/>
              </a:rPr>
            </a:br>
            <a:br>
              <a:rPr lang="en-US" altLang="ro-RO" sz="1100">
                <a:solidFill>
                  <a:srgbClr val="A6A6A6"/>
                </a:solidFill>
                <a:latin typeface="Pacifico" charset="0"/>
                <a:cs typeface="Arial" panose="020B0604020202020204" pitchFamily="34" charset="0"/>
                <a:sym typeface="Pacifico" charset="0"/>
              </a:rPr>
            </a:br>
            <a:br>
              <a:rPr lang="en-US" altLang="ro-RO" sz="1100">
                <a:solidFill>
                  <a:srgbClr val="A6A6A6"/>
                </a:solidFill>
                <a:latin typeface="Pacifico" charset="0"/>
                <a:cs typeface="Arial" panose="020B0604020202020204" pitchFamily="34" charset="0"/>
                <a:sym typeface="Pacifico" charset="0"/>
              </a:rPr>
            </a:br>
            <a:br>
              <a:rPr lang="en-US" altLang="ro-RO" sz="1100">
                <a:solidFill>
                  <a:srgbClr val="A6A6A6"/>
                </a:solidFill>
                <a:latin typeface="Pacifico" charset="0"/>
                <a:cs typeface="Arial" panose="020B0604020202020204" pitchFamily="34" charset="0"/>
                <a:sym typeface="Pacifico" charset="0"/>
              </a:rPr>
            </a:br>
            <a:br>
              <a:rPr lang="en-US" altLang="ro-RO" sz="1100">
                <a:solidFill>
                  <a:srgbClr val="A6A6A6"/>
                </a:solidFill>
                <a:latin typeface="Pacifico" charset="0"/>
                <a:cs typeface="Arial" panose="020B0604020202020204" pitchFamily="34" charset="0"/>
                <a:sym typeface="Pacifico" charset="0"/>
              </a:rPr>
            </a:br>
            <a:br>
              <a:rPr lang="en-US" altLang="ro-RO" sz="1100">
                <a:solidFill>
                  <a:srgbClr val="A6A6A6"/>
                </a:solidFill>
                <a:latin typeface="Pacifico" charset="0"/>
                <a:cs typeface="Arial" panose="020B0604020202020204" pitchFamily="34" charset="0"/>
                <a:sym typeface="Pacifico" charset="0"/>
              </a:rPr>
            </a:br>
            <a:endParaRPr lang="en-US" altLang="ro-RO" sz="1100">
              <a:solidFill>
                <a:srgbClr val="A6A6A6"/>
              </a:solidFill>
              <a:latin typeface="Pacifico" charset="0"/>
              <a:cs typeface="Arial" panose="020B0604020202020204" pitchFamily="34" charset="0"/>
              <a:sym typeface="Pacifico" charset="0"/>
            </a:endParaRPr>
          </a:p>
        </p:txBody>
      </p:sp>
      <p:sp>
        <p:nvSpPr>
          <p:cNvPr id="32772" name="Dreptunghi 1">
            <a:extLst>
              <a:ext uri="{FF2B5EF4-FFF2-40B4-BE49-F238E27FC236}">
                <a16:creationId xmlns:a16="http://schemas.microsoft.com/office/drawing/2014/main" id="{DBC8B943-C954-4FEB-98AA-A265C3737EF2}"/>
              </a:ext>
            </a:extLst>
          </p:cNvPr>
          <p:cNvSpPr>
            <a:spLocks noChangeArrowheads="1"/>
          </p:cNvSpPr>
          <p:nvPr/>
        </p:nvSpPr>
        <p:spPr bwMode="auto">
          <a:xfrm>
            <a:off x="2239963" y="1947863"/>
            <a:ext cx="27892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lnSpc>
                <a:spcPct val="115000"/>
              </a:lnSpc>
              <a:spcAft>
                <a:spcPts val="1000"/>
              </a:spcAft>
              <a:buClr>
                <a:srgbClr val="000000"/>
              </a:buClr>
              <a:buFont typeface="Arial" panose="020B0604020202020204" pitchFamily="34" charset="0"/>
              <a:buNone/>
            </a:pPr>
            <a:r>
              <a:rPr lang="ro-RO" altLang="en-US" sz="1200">
                <a:solidFill>
                  <a:srgbClr val="000000"/>
                </a:solidFill>
                <a:latin typeface="Calibri" panose="020F0502020204030204" pitchFamily="34" charset="0"/>
                <a:cs typeface="Calibri" panose="020F0502020204030204" pitchFamily="34" charset="0"/>
                <a:sym typeface="Arial" panose="020B0604020202020204" pitchFamily="34" charset="0"/>
              </a:rPr>
              <a:t> </a:t>
            </a:r>
          </a:p>
        </p:txBody>
      </p:sp>
      <p:sp>
        <p:nvSpPr>
          <p:cNvPr id="32773" name="Dreptunghi 2">
            <a:extLst>
              <a:ext uri="{FF2B5EF4-FFF2-40B4-BE49-F238E27FC236}">
                <a16:creationId xmlns:a16="http://schemas.microsoft.com/office/drawing/2014/main" id="{CC0A28ED-D28A-4CE7-88FF-FE1FE889CA45}"/>
              </a:ext>
            </a:extLst>
          </p:cNvPr>
          <p:cNvSpPr>
            <a:spLocks noChangeArrowheads="1"/>
          </p:cNvSpPr>
          <p:nvPr/>
        </p:nvSpPr>
        <p:spPr bwMode="auto">
          <a:xfrm>
            <a:off x="5453063" y="2230438"/>
            <a:ext cx="357981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lnSpc>
                <a:spcPts val="1800"/>
              </a:lnSpc>
              <a:buClr>
                <a:srgbClr val="000000"/>
              </a:buClr>
              <a:buFont typeface="Arial" panose="020B0604020202020204" pitchFamily="34" charset="0"/>
              <a:buNone/>
            </a:pPr>
            <a:endParaRPr lang="en-US" altLang="en-US" sz="10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3" name="TextBox 2">
            <a:extLst>
              <a:ext uri="{FF2B5EF4-FFF2-40B4-BE49-F238E27FC236}">
                <a16:creationId xmlns:a16="http://schemas.microsoft.com/office/drawing/2014/main" id="{94B61BE8-402F-49BE-849F-528A5030D4F7}"/>
              </a:ext>
            </a:extLst>
          </p:cNvPr>
          <p:cNvSpPr txBox="1"/>
          <p:nvPr/>
        </p:nvSpPr>
        <p:spPr>
          <a:xfrm>
            <a:off x="4967288" y="630238"/>
            <a:ext cx="2982912" cy="3970337"/>
          </a:xfrm>
          <a:prstGeom prst="rect">
            <a:avLst/>
          </a:prstGeom>
          <a:noFill/>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ro-RO" altLang="ro-RO" sz="2000">
                <a:solidFill>
                  <a:srgbClr val="A6A6A6"/>
                </a:solidFill>
                <a:latin typeface="Pacifico" charset="0"/>
                <a:sym typeface="Pacifico" charset="0"/>
              </a:rPr>
              <a:t>Unități de turism/ Agenții turism </a:t>
            </a:r>
            <a:br>
              <a:rPr lang="ro-RO" altLang="ro-RO">
                <a:solidFill>
                  <a:srgbClr val="A6A6A6"/>
                </a:solidFill>
                <a:latin typeface="Pacifico" charset="0"/>
                <a:sym typeface="Pacifico" charset="0"/>
              </a:rPr>
            </a:br>
            <a:r>
              <a:rPr lang="ro-RO" altLang="ro-RO">
                <a:solidFill>
                  <a:srgbClr val="A6A6A6"/>
                </a:solidFill>
                <a:latin typeface="Pacifico" charset="0"/>
                <a:sym typeface="Pacifico" charset="0"/>
              </a:rPr>
              <a:t>	</a:t>
            </a:r>
          </a:p>
          <a:p>
            <a:pPr eaLnBrk="1" hangingPunct="1"/>
            <a:r>
              <a:rPr lang="ro-RO" altLang="ro-RO">
                <a:solidFill>
                  <a:srgbClr val="A6A6A6"/>
                </a:solidFill>
                <a:latin typeface="Pacifico" charset="0"/>
                <a:sym typeface="Pacifico" charset="0"/>
              </a:rPr>
              <a:t>	Hotel Nord</a:t>
            </a:r>
          </a:p>
          <a:p>
            <a:pPr eaLnBrk="1" hangingPunct="1"/>
            <a:r>
              <a:rPr lang="ro-RO" altLang="ro-RO">
                <a:solidFill>
                  <a:srgbClr val="A6A6A6"/>
                </a:solidFill>
                <a:latin typeface="Pacifico" charset="0"/>
                <a:sym typeface="Pacifico" charset="0"/>
              </a:rPr>
              <a:t>	Bibi Touring</a:t>
            </a:r>
            <a:br>
              <a:rPr lang="ro-RO" altLang="ro-RO">
                <a:solidFill>
                  <a:srgbClr val="A6A6A6"/>
                </a:solidFill>
                <a:latin typeface="Pacifico" charset="0"/>
                <a:sym typeface="Pacifico" charset="0"/>
              </a:rPr>
            </a:br>
            <a:r>
              <a:rPr lang="ro-RO" altLang="ro-RO">
                <a:solidFill>
                  <a:srgbClr val="A6A6A6"/>
                </a:solidFill>
                <a:latin typeface="Pacifico" charset="0"/>
                <a:sym typeface="Pacifico" charset="0"/>
              </a:rPr>
              <a:t>	Gerada Tur</a:t>
            </a:r>
            <a:br>
              <a:rPr lang="ro-RO" altLang="ro-RO">
                <a:solidFill>
                  <a:srgbClr val="A6A6A6"/>
                </a:solidFill>
                <a:latin typeface="Pacifico" charset="0"/>
                <a:sym typeface="Pacifico" charset="0"/>
              </a:rPr>
            </a:br>
            <a:r>
              <a:rPr lang="ro-RO" altLang="ro-RO">
                <a:solidFill>
                  <a:srgbClr val="A6A6A6"/>
                </a:solidFill>
                <a:latin typeface="Pacifico" charset="0"/>
                <a:sym typeface="Pacifico" charset="0"/>
              </a:rPr>
              <a:t>	Dam Travel</a:t>
            </a:r>
            <a:br>
              <a:rPr lang="ro-RO" altLang="ro-RO">
                <a:solidFill>
                  <a:srgbClr val="A6A6A6"/>
                </a:solidFill>
                <a:latin typeface="Pacifico" charset="0"/>
                <a:sym typeface="Pacifico" charset="0"/>
              </a:rPr>
            </a:br>
            <a:r>
              <a:rPr lang="ro-RO" altLang="ro-RO">
                <a:solidFill>
                  <a:srgbClr val="A6A6A6"/>
                </a:solidFill>
                <a:latin typeface="Pacifico" charset="0"/>
                <a:sym typeface="Pacifico" charset="0"/>
              </a:rPr>
              <a:t>	Octavtour</a:t>
            </a:r>
            <a:br>
              <a:rPr lang="ro-RO" altLang="ro-RO">
                <a:solidFill>
                  <a:srgbClr val="A6A6A6"/>
                </a:solidFill>
                <a:latin typeface="Pacifico" charset="0"/>
                <a:sym typeface="Pacifico" charset="0"/>
              </a:rPr>
            </a:br>
            <a:r>
              <a:rPr lang="ro-RO" altLang="ro-RO">
                <a:solidFill>
                  <a:srgbClr val="A6A6A6"/>
                </a:solidFill>
                <a:latin typeface="Pacifico" charset="0"/>
                <a:sym typeface="Pacifico" charset="0"/>
              </a:rPr>
              <a:t>	L&amp;Dtravel</a:t>
            </a:r>
          </a:p>
          <a:p>
            <a:pPr eaLnBrk="1" hangingPunct="1"/>
            <a:r>
              <a:rPr lang="ro-RO" altLang="ro-RO">
                <a:solidFill>
                  <a:srgbClr val="A6A6A6"/>
                </a:solidFill>
                <a:latin typeface="Pacifico" charset="0"/>
                <a:sym typeface="Pacifico" charset="0"/>
              </a:rPr>
              <a:t>	DanAlex</a:t>
            </a:r>
          </a:p>
          <a:p>
            <a:pPr eaLnBrk="1" hangingPunct="1"/>
            <a:r>
              <a:rPr lang="ro-RO" altLang="ro-RO">
                <a:solidFill>
                  <a:srgbClr val="A6A6A6"/>
                </a:solidFill>
                <a:latin typeface="Pacifico" charset="0"/>
                <a:sym typeface="Pacifico" charset="0"/>
              </a:rPr>
              <a:t>	NicoTrip</a:t>
            </a:r>
          </a:p>
          <a:p>
            <a:pPr eaLnBrk="1" hangingPunct="1"/>
            <a:r>
              <a:rPr lang="ro-RO" altLang="ro-RO">
                <a:solidFill>
                  <a:srgbClr val="A6A6A6"/>
                </a:solidFill>
                <a:latin typeface="Pacifico" charset="0"/>
                <a:sym typeface="Pacifico" charset="0"/>
              </a:rPr>
              <a:t>	Excursii Peste Tot</a:t>
            </a:r>
          </a:p>
          <a:p>
            <a:pPr eaLnBrk="1" hangingPunct="1"/>
            <a:r>
              <a:rPr lang="ro-RO" altLang="ro-RO">
                <a:solidFill>
                  <a:srgbClr val="A6A6A6"/>
                </a:solidFill>
                <a:latin typeface="Pacifico" charset="0"/>
                <a:sym typeface="Pacifico" charset="0"/>
              </a:rPr>
              <a:t>	IvaTours</a:t>
            </a:r>
            <a:br>
              <a:rPr lang="ro-RO" altLang="ro-RO">
                <a:solidFill>
                  <a:srgbClr val="A6A6A6"/>
                </a:solidFill>
                <a:latin typeface="Pacifico" charset="0"/>
                <a:sym typeface="Pacifico" charset="0"/>
              </a:rPr>
            </a:br>
            <a:endParaRPr lang="en-US" altLang="ro-RO">
              <a:solidFill>
                <a:srgbClr val="A6A6A6"/>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rol 1">
            <a:extLst>
              <a:ext uri="{FF2B5EF4-FFF2-40B4-BE49-F238E27FC236}">
                <a16:creationId xmlns:a16="http://schemas.microsoft.com/office/drawing/2014/main" id="{5EBBE2D8-9E5D-49F2-A5A6-2B1C989BD132}"/>
              </a:ext>
            </a:extLst>
          </p:cNvPr>
          <p:cNvSpPr>
            <a:spLocks noGrp="1" noChangeArrowheads="1" noChangeShapeType="1"/>
          </p:cNvSpPr>
          <p:nvPr>
            <p:ph type="title"/>
          </p:nvPr>
        </p:nvSpPr>
        <p:spPr>
          <a:xfrm>
            <a:off x="620713" y="163513"/>
            <a:ext cx="7915275" cy="4878387"/>
          </a:xfrm>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0" tIns="0" rIns="0" bIns="0" anchor="t"/>
          <a:lstStyle/>
          <a:p>
            <a:pPr algn="l" eaLnBrk="1" hangingPunct="1">
              <a:lnSpc>
                <a:spcPct val="115000"/>
              </a:lnSpc>
              <a:spcBef>
                <a:spcPct val="0"/>
              </a:spcBef>
              <a:spcAft>
                <a:spcPct val="0"/>
              </a:spcAft>
            </a:pPr>
            <a:br>
              <a:rPr lang="en-US" altLang="en-US" sz="1200">
                <a:latin typeface="Calibri" panose="020F0502020204030204" pitchFamily="34" charset="0"/>
                <a:cs typeface="Calibri" panose="020F0502020204030204" pitchFamily="34" charset="0"/>
              </a:rPr>
            </a:br>
            <a:r>
              <a:rPr lang="en-US" altLang="en-US" sz="1200">
                <a:latin typeface="Arial Black" panose="020B0A04020102020204" pitchFamily="34" charset="0"/>
                <a:cs typeface="Calibri" panose="020F0502020204030204" pitchFamily="34" charset="0"/>
              </a:rPr>
              <a:t>                                           </a:t>
            </a:r>
            <a:br>
              <a:rPr lang="en-US" altLang="en-US" sz="1200">
                <a:latin typeface="Arial Black" panose="020B0A04020102020204" pitchFamily="34" charset="0"/>
                <a:cs typeface="Calibri" panose="020F0502020204030204" pitchFamily="34" charset="0"/>
              </a:rPr>
            </a:br>
            <a:r>
              <a:rPr lang="en-US" altLang="en-US" sz="1200">
                <a:solidFill>
                  <a:schemeClr val="tx1"/>
                </a:solidFill>
                <a:latin typeface="Arial Black" panose="020B0A04020102020204" pitchFamily="34" charset="0"/>
                <a:cs typeface="Calibri" panose="020F0502020204030204" pitchFamily="34" charset="0"/>
              </a:rPr>
              <a:t>                                           </a:t>
            </a:r>
            <a:r>
              <a:rPr lang="en-US" altLang="en-US" sz="1200">
                <a:solidFill>
                  <a:srgbClr val="AB3C19"/>
                </a:solidFill>
                <a:latin typeface="Arial Black" panose="020B0A04020102020204" pitchFamily="34" charset="0"/>
                <a:cs typeface="Calibri" panose="020F0502020204030204" pitchFamily="34" charset="0"/>
              </a:rPr>
              <a:t>C</a:t>
            </a:r>
            <a:r>
              <a:rPr lang="ro-RO" altLang="en-US" sz="1400" b="1">
                <a:solidFill>
                  <a:srgbClr val="AB3C19"/>
                </a:solidFill>
                <a:latin typeface="Arial Black" panose="020B0A04020102020204" pitchFamily="34" charset="0"/>
                <a:cs typeface="Calibri" panose="020F0502020204030204" pitchFamily="34" charset="0"/>
              </a:rPr>
              <a:t>ontractul de pregătire practică</a:t>
            </a:r>
            <a:br>
              <a:rPr lang="en-US" altLang="en-US" sz="1100">
                <a:solidFill>
                  <a:srgbClr val="AB3C19"/>
                </a:solidFill>
                <a:latin typeface="Arial Black" panose="020B0A04020102020204" pitchFamily="34" charset="0"/>
                <a:cs typeface="Calibri" panose="020F0502020204030204" pitchFamily="34" charset="0"/>
              </a:rPr>
            </a:br>
            <a:r>
              <a:rPr lang="en-US" altLang="en-US" sz="1100">
                <a:solidFill>
                  <a:srgbClr val="AB3C19"/>
                </a:solidFill>
                <a:latin typeface="Arial Black" panose="020B0A04020102020204" pitchFamily="34" charset="0"/>
                <a:cs typeface="Calibri" panose="020F0502020204030204" pitchFamily="34" charset="0"/>
              </a:rPr>
              <a:t>                                   </a:t>
            </a:r>
            <a:r>
              <a:rPr lang="ro-RO" altLang="en-US" sz="1400" b="1">
                <a:solidFill>
                  <a:srgbClr val="AB3C19"/>
                </a:solidFill>
                <a:latin typeface="Arial Black" panose="020B0A04020102020204" pitchFamily="34" charset="0"/>
                <a:cs typeface="Calibri" panose="020F0502020204030204" pitchFamily="34" charset="0"/>
              </a:rPr>
              <a:t>a</a:t>
            </a:r>
            <a:r>
              <a:rPr lang="en-US" altLang="en-US" sz="1400" b="1">
                <a:solidFill>
                  <a:srgbClr val="AB3C19"/>
                </a:solidFill>
                <a:latin typeface="Arial Black" panose="020B0A04020102020204" pitchFamily="34" charset="0"/>
                <a:cs typeface="Calibri" panose="020F0502020204030204" pitchFamily="34" charset="0"/>
              </a:rPr>
              <a:t>l</a:t>
            </a:r>
            <a:r>
              <a:rPr lang="ro-RO" altLang="en-US" sz="1400" b="1">
                <a:solidFill>
                  <a:srgbClr val="AB3C19"/>
                </a:solidFill>
                <a:latin typeface="Arial Black" panose="020B0A04020102020204" pitchFamily="34" charset="0"/>
                <a:cs typeface="Calibri" panose="020F0502020204030204" pitchFamily="34" charset="0"/>
              </a:rPr>
              <a:t> elevilor din învățământul profesional și tehnic</a:t>
            </a:r>
            <a:br>
              <a:rPr lang="en-US" altLang="en-US" sz="1100">
                <a:solidFill>
                  <a:srgbClr val="AB3C19"/>
                </a:solidFill>
                <a:latin typeface="Calibri" panose="020F0502020204030204" pitchFamily="34" charset="0"/>
                <a:cs typeface="Calibri" panose="020F0502020204030204" pitchFamily="34" charset="0"/>
              </a:rPr>
            </a:br>
            <a:r>
              <a:rPr lang="en-US" altLang="en-US" sz="1100">
                <a:solidFill>
                  <a:srgbClr val="AB3C19"/>
                </a:solidFill>
                <a:latin typeface="Calibri" panose="020F0502020204030204" pitchFamily="34" charset="0"/>
                <a:cs typeface="Calibri" panose="020F0502020204030204" pitchFamily="34" charset="0"/>
              </a:rPr>
              <a:t>                           </a:t>
            </a:r>
            <a:r>
              <a:rPr lang="ro-RO" altLang="en-US" sz="1400" b="1">
                <a:solidFill>
                  <a:srgbClr val="AB3C19"/>
                </a:solidFill>
                <a:latin typeface="Times New Roman" panose="02020603050405020304" pitchFamily="18" charset="0"/>
                <a:cs typeface="Calibri" panose="020F0502020204030204" pitchFamily="34" charset="0"/>
              </a:rPr>
              <a:t>publicat în MONITORUL OFICIAL AL ROMÂNIEI , partea I, Nr. 192/23.III.2012</a:t>
            </a:r>
            <a:br>
              <a:rPr lang="en-US" altLang="en-US" sz="1100">
                <a:solidFill>
                  <a:srgbClr val="AB3C19"/>
                </a:solidFill>
                <a:latin typeface="Calibri" panose="020F0502020204030204" pitchFamily="34" charset="0"/>
                <a:cs typeface="Calibri" panose="020F0502020204030204" pitchFamily="34" charset="0"/>
              </a:rPr>
            </a:br>
            <a:r>
              <a:rPr lang="ro-RO" altLang="en-US" sz="1400" b="1">
                <a:solidFill>
                  <a:schemeClr val="tx1"/>
                </a:solidFill>
                <a:latin typeface="Times New Roman" panose="02020603050405020304" pitchFamily="18" charset="0"/>
                <a:cs typeface="Calibri" panose="020F0502020204030204" pitchFamily="34" charset="0"/>
              </a:rPr>
              <a:t> </a:t>
            </a:r>
            <a:br>
              <a:rPr lang="en-US" altLang="en-US" sz="1100">
                <a:solidFill>
                  <a:schemeClr val="tx1"/>
                </a:solidFill>
                <a:latin typeface="Calibri" panose="020F0502020204030204" pitchFamily="34" charset="0"/>
                <a:cs typeface="Calibri" panose="020F0502020204030204" pitchFamily="34" charset="0"/>
              </a:rPr>
            </a:br>
            <a:r>
              <a:rPr lang="en-US" altLang="en-US" sz="1100">
                <a:solidFill>
                  <a:schemeClr val="tx1"/>
                </a:solidFill>
                <a:latin typeface="Calibri" panose="020F0502020204030204" pitchFamily="34" charset="0"/>
                <a:cs typeface="Calibri" panose="020F0502020204030204" pitchFamily="34" charset="0"/>
              </a:rPr>
              <a:t>	</a:t>
            </a:r>
            <a:r>
              <a:rPr lang="ro-RO" altLang="en-US" sz="1100" b="1">
                <a:solidFill>
                  <a:schemeClr val="tx1"/>
                </a:solidFill>
                <a:latin typeface="Times New Roman" panose="02020603050405020304" pitchFamily="18" charset="0"/>
                <a:cs typeface="Calibri" panose="020F0502020204030204" pitchFamily="34" charset="0"/>
              </a:rPr>
              <a:t>Având în vedere prevederile art. 32 şi 94 din Legea educaţiei naţionale nr. 1/2011, cu modificările şi</a:t>
            </a:r>
            <a:r>
              <a:rPr lang="en-US" altLang="en-US" sz="1100" b="1">
                <a:solidFill>
                  <a:schemeClr val="tx1"/>
                </a:solidFill>
                <a:latin typeface="Times New Roman" panose="02020603050405020304" pitchFamily="18" charset="0"/>
                <a:cs typeface="Calibri" panose="020F0502020204030204" pitchFamily="34" charset="0"/>
              </a:rPr>
              <a:t>     </a:t>
            </a:r>
            <a:r>
              <a:rPr lang="ro-RO" altLang="en-US" sz="1100" b="1">
                <a:solidFill>
                  <a:schemeClr val="tx1"/>
                </a:solidFill>
                <a:latin typeface="Times New Roman" panose="02020603050405020304" pitchFamily="18" charset="0"/>
                <a:cs typeface="Calibri" panose="020F0502020204030204" pitchFamily="34" charset="0"/>
              </a:rPr>
              <a:t>completările ulterioare,în temeiul prevederilor Hotărârii Guvernului nr. 536/2011 privind organizarea şi funcţionarea Ministerului Educaţiei, Cercetării, Tineretului şi Sportului, cu modificările şi completările ulterioare,ministrul educaţiei,</a:t>
            </a:r>
            <a:r>
              <a:rPr lang="en-US" altLang="en-US" sz="1100" b="1">
                <a:solidFill>
                  <a:schemeClr val="tx1"/>
                </a:solidFill>
                <a:latin typeface="Times New Roman" panose="02020603050405020304" pitchFamily="18" charset="0"/>
                <a:cs typeface="Calibri" panose="020F0502020204030204" pitchFamily="34" charset="0"/>
              </a:rPr>
              <a:t> </a:t>
            </a:r>
            <a:r>
              <a:rPr lang="ro-RO" altLang="en-US" sz="1100" b="1">
                <a:solidFill>
                  <a:schemeClr val="tx1"/>
                </a:solidFill>
                <a:latin typeface="Times New Roman" panose="02020603050405020304" pitchFamily="18" charset="0"/>
                <a:cs typeface="Calibri" panose="020F0502020204030204" pitchFamily="34" charset="0"/>
              </a:rPr>
              <a:t>cercetării, tineretului şi sportului emite prezentul ordin.</a:t>
            </a:r>
            <a:br>
              <a:rPr lang="en-US" altLang="en-US" sz="1100" b="1">
                <a:solidFill>
                  <a:schemeClr val="tx1"/>
                </a:solidFill>
                <a:latin typeface="Calibri" panose="020F0502020204030204" pitchFamily="34" charset="0"/>
                <a:cs typeface="Calibri" panose="020F0502020204030204" pitchFamily="34" charset="0"/>
              </a:rPr>
            </a:br>
            <a:r>
              <a:rPr lang="ro-RO" altLang="en-US" sz="1100" b="1">
                <a:solidFill>
                  <a:schemeClr val="tx1"/>
                </a:solidFill>
                <a:latin typeface="Times New Roman" panose="02020603050405020304" pitchFamily="18" charset="0"/>
                <a:cs typeface="Calibri" panose="020F0502020204030204" pitchFamily="34" charset="0"/>
              </a:rPr>
              <a:t>Articolul 1	Se aprobă Contractul de pregătire practică pentru efectuarea stagiului de pregătire practică a elevilor din învăţământul profesional şi tehnic, prevăzut în anexa nr. 1, care face parte integrantă din prezentul ordin.</a:t>
            </a:r>
            <a:br>
              <a:rPr lang="en-US" altLang="en-US" sz="1100" b="1">
                <a:solidFill>
                  <a:schemeClr val="tx1"/>
                </a:solidFill>
                <a:latin typeface="Calibri" panose="020F0502020204030204" pitchFamily="34" charset="0"/>
                <a:cs typeface="Calibri" panose="020F0502020204030204" pitchFamily="34" charset="0"/>
              </a:rPr>
            </a:br>
            <a:r>
              <a:rPr lang="ro-RO" altLang="en-US" sz="1100" b="1">
                <a:solidFill>
                  <a:schemeClr val="tx1"/>
                </a:solidFill>
                <a:latin typeface="Times New Roman" panose="02020603050405020304" pitchFamily="18" charset="0"/>
                <a:cs typeface="Calibri" panose="020F0502020204030204" pitchFamily="34" charset="0"/>
              </a:rPr>
              <a:t>Articolul 2	Începând cu anul şcolar 2012-2013, efectuarea stagiului de pregătire practică a elevilor din învăţământul </a:t>
            </a:r>
            <a:r>
              <a:rPr lang="en-US" altLang="en-US" sz="1100" b="1">
                <a:solidFill>
                  <a:schemeClr val="tx1"/>
                </a:solidFill>
                <a:latin typeface="Times New Roman" panose="02020603050405020304" pitchFamily="18" charset="0"/>
                <a:cs typeface="Calibri" panose="020F0502020204030204" pitchFamily="34" charset="0"/>
              </a:rPr>
              <a:t>     </a:t>
            </a:r>
            <a:r>
              <a:rPr lang="ro-RO" altLang="en-US" sz="1100" b="1">
                <a:solidFill>
                  <a:schemeClr val="tx1"/>
                </a:solidFill>
                <a:latin typeface="Times New Roman" panose="02020603050405020304" pitchFamily="18" charset="0"/>
                <a:cs typeface="Calibri" panose="020F0502020204030204" pitchFamily="34" charset="0"/>
              </a:rPr>
              <a:t>profesional şi tehnic se va desfăşura în baza contractului de pregătire practică şi a anexelor acestuia încheiat între unitatea de învăţământ, operatorul economic/instituţia publică partener de practică şi elevul sau părintele/tutorele legal instituit al acestuia.</a:t>
            </a:r>
            <a:br>
              <a:rPr lang="en-US" altLang="en-US" sz="1100" b="1">
                <a:solidFill>
                  <a:schemeClr val="tx1"/>
                </a:solidFill>
                <a:latin typeface="Calibri" panose="020F0502020204030204" pitchFamily="34" charset="0"/>
                <a:cs typeface="Calibri" panose="020F0502020204030204" pitchFamily="34" charset="0"/>
              </a:rPr>
            </a:br>
            <a:r>
              <a:rPr lang="ro-RO" altLang="en-US" sz="1100" b="1">
                <a:solidFill>
                  <a:schemeClr val="tx1"/>
                </a:solidFill>
                <a:latin typeface="Times New Roman" panose="02020603050405020304" pitchFamily="18" charset="0"/>
                <a:cs typeface="Calibri" panose="020F0502020204030204" pitchFamily="34" charset="0"/>
              </a:rPr>
              <a:t>Articolul 3	(1) Se aprobă formatul Certificatului de pregătire practică, prevăzut în anexa nr. 2, care face parte integrantă din prezentul ordin.</a:t>
            </a:r>
            <a:br>
              <a:rPr lang="en-US" altLang="en-US" sz="1100" b="1">
                <a:solidFill>
                  <a:schemeClr val="tx1"/>
                </a:solidFill>
                <a:latin typeface="Calibri" panose="020F0502020204030204" pitchFamily="34" charset="0"/>
                <a:cs typeface="Calibri" panose="020F0502020204030204" pitchFamily="34" charset="0"/>
              </a:rPr>
            </a:br>
            <a:r>
              <a:rPr lang="ro-RO" altLang="en-US" sz="1100" b="1">
                <a:solidFill>
                  <a:schemeClr val="tx1"/>
                </a:solidFill>
                <a:latin typeface="Times New Roman" panose="02020603050405020304" pitchFamily="18" charset="0"/>
                <a:cs typeface="Calibri" panose="020F0502020204030204" pitchFamily="34" charset="0"/>
              </a:rPr>
              <a:t>(2) Certificatul de pregătire practică atestă activităţile desfăşurate de elevi şi rezultatele învăţării dobândite de aceştia pe durata stagiului de practică.</a:t>
            </a:r>
            <a:br>
              <a:rPr lang="en-US" altLang="en-US" sz="1100" b="1">
                <a:solidFill>
                  <a:schemeClr val="tx1"/>
                </a:solidFill>
                <a:latin typeface="Calibri" panose="020F0502020204030204" pitchFamily="34" charset="0"/>
                <a:cs typeface="Calibri" panose="020F0502020204030204" pitchFamily="34" charset="0"/>
              </a:rPr>
            </a:br>
            <a:r>
              <a:rPr lang="ro-RO" altLang="en-US" sz="1100" b="1">
                <a:solidFill>
                  <a:schemeClr val="tx1"/>
                </a:solidFill>
                <a:latin typeface="Times New Roman" panose="02020603050405020304" pitchFamily="18" charset="0"/>
                <a:cs typeface="Calibri" panose="020F0502020204030204" pitchFamily="34" charset="0"/>
              </a:rPr>
              <a:t>(3) Certificatul de pregătire practică este emis de unitatea de învăţământ la care este înscris elevul şi respectă regimul juridic al actelor de studii.</a:t>
            </a:r>
            <a:br>
              <a:rPr lang="en-US" altLang="en-US" sz="1100" b="1">
                <a:solidFill>
                  <a:schemeClr val="tx1"/>
                </a:solidFill>
                <a:latin typeface="Calibri" panose="020F0502020204030204" pitchFamily="34" charset="0"/>
                <a:cs typeface="Calibri" panose="020F0502020204030204" pitchFamily="34" charset="0"/>
              </a:rPr>
            </a:br>
            <a:r>
              <a:rPr lang="en-US" altLang="en-US" sz="1100">
                <a:latin typeface="Calibri" panose="020F0502020204030204" pitchFamily="34" charset="0"/>
                <a:cs typeface="Calibri" panose="020F0502020204030204" pitchFamily="34" charset="0"/>
              </a:rPr>
              <a:t> </a:t>
            </a:r>
            <a:br>
              <a:rPr lang="en-US" altLang="en-US" sz="1100">
                <a:latin typeface="Calibri" panose="020F0502020204030204" pitchFamily="34" charset="0"/>
                <a:cs typeface="Calibri" panose="020F0502020204030204" pitchFamily="34" charset="0"/>
              </a:rPr>
            </a:br>
            <a:endParaRPr lang="en-US" altLang="en-US" sz="120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u 1">
            <a:extLst>
              <a:ext uri="{FF2B5EF4-FFF2-40B4-BE49-F238E27FC236}">
                <a16:creationId xmlns:a16="http://schemas.microsoft.com/office/drawing/2014/main" id="{441D6F1E-10DC-42F2-9F76-3F1D00F33413}"/>
              </a:ext>
            </a:extLst>
          </p:cNvPr>
          <p:cNvSpPr>
            <a:spLocks noGrp="1"/>
          </p:cNvSpPr>
          <p:nvPr>
            <p:ph type="title"/>
          </p:nvPr>
        </p:nvSpPr>
        <p:spPr>
          <a:xfrm>
            <a:off x="1012825" y="549275"/>
            <a:ext cx="7485063" cy="4114800"/>
          </a:xfrm>
        </p:spPr>
        <p:txBody>
          <a:bodyPr/>
          <a:lstStyle/>
          <a:p>
            <a:pPr eaLnBrk="1" hangingPunct="1">
              <a:lnSpc>
                <a:spcPct val="115000"/>
              </a:lnSpc>
              <a:spcBef>
                <a:spcPct val="0"/>
              </a:spcBef>
              <a:spcAft>
                <a:spcPct val="0"/>
              </a:spcAft>
            </a:pPr>
            <a:br>
              <a:rPr lang="en-US" altLang="en-US" sz="1400" b="1">
                <a:latin typeface="Palatino Linotype" panose="02040502050505030304" pitchFamily="18" charset="0"/>
                <a:cs typeface="Arial" panose="020B0604020202020204" pitchFamily="34" charset="0"/>
              </a:rPr>
            </a:br>
            <a:r>
              <a:rPr lang="ro-RO" altLang="en-US" sz="1400">
                <a:solidFill>
                  <a:schemeClr val="tx1"/>
                </a:solidFill>
                <a:latin typeface="Palatino Linotype" panose="02040502050505030304" pitchFamily="18" charset="0"/>
                <a:cs typeface="Arial" panose="020B0604020202020204" pitchFamily="34" charset="0"/>
              </a:rPr>
              <a:t>CALENDARUL</a:t>
            </a:r>
            <a:br>
              <a:rPr lang="en-US" altLang="en-US" sz="1200">
                <a:solidFill>
                  <a:schemeClr val="tx1"/>
                </a:solidFill>
                <a:latin typeface="Calibri" panose="020F0502020204030204" pitchFamily="34" charset="0"/>
                <a:cs typeface="Calibri" panose="020F0502020204030204" pitchFamily="34" charset="0"/>
              </a:rPr>
            </a:br>
            <a:r>
              <a:rPr lang="ro-RO" altLang="en-US" sz="1400">
                <a:solidFill>
                  <a:schemeClr val="tx1"/>
                </a:solidFill>
                <a:latin typeface="Palatino Linotype" panose="02040502050505030304" pitchFamily="18" charset="0"/>
                <a:cs typeface="Arial" panose="020B0604020202020204" pitchFamily="34" charset="0"/>
              </a:rPr>
              <a:t>etapelor şi acțiunilor pentru stabilirea cifrei de școlarizare în</a:t>
            </a:r>
            <a:br>
              <a:rPr lang="en-US" altLang="en-US" sz="1200">
                <a:solidFill>
                  <a:schemeClr val="tx1"/>
                </a:solidFill>
                <a:latin typeface="Calibri" panose="020F0502020204030204" pitchFamily="34" charset="0"/>
                <a:cs typeface="Calibri" panose="020F0502020204030204" pitchFamily="34" charset="0"/>
              </a:rPr>
            </a:br>
            <a:r>
              <a:rPr lang="ro-RO" altLang="en-US" sz="1400">
                <a:solidFill>
                  <a:schemeClr val="tx1"/>
                </a:solidFill>
                <a:latin typeface="Palatino Linotype" panose="02040502050505030304" pitchFamily="18" charset="0"/>
                <a:cs typeface="Arial" panose="020B0604020202020204" pitchFamily="34" charset="0"/>
              </a:rPr>
              <a:t>învățământul preuniversitar</a:t>
            </a:r>
            <a:r>
              <a:rPr lang="ro-RO" altLang="en-US" sz="1400">
                <a:solidFill>
                  <a:schemeClr val="tx1"/>
                </a:solidFill>
                <a:latin typeface="Times New Roman" panose="02020603050405020304" pitchFamily="18" charset="0"/>
                <a:cs typeface="Arial" panose="020B0604020202020204" pitchFamily="34" charset="0"/>
              </a:rPr>
              <a:t> </a:t>
            </a:r>
            <a:r>
              <a:rPr lang="ro-RO" altLang="en-US" sz="1400">
                <a:solidFill>
                  <a:schemeClr val="tx1"/>
                </a:solidFill>
                <a:latin typeface="Palatino Linotype" panose="02040502050505030304" pitchFamily="18" charset="0"/>
                <a:cs typeface="Arial" panose="020B0604020202020204" pitchFamily="34" charset="0"/>
              </a:rPr>
              <a:t>dual şi în învăţământul profesional pentru anul şcolar 202</a:t>
            </a:r>
            <a:r>
              <a:rPr lang="en-US" altLang="en-US" sz="1400">
                <a:solidFill>
                  <a:schemeClr val="tx1"/>
                </a:solidFill>
                <a:latin typeface="Palatino Linotype" panose="02040502050505030304" pitchFamily="18" charset="0"/>
                <a:cs typeface="Arial" panose="020B0604020202020204" pitchFamily="34" charset="0"/>
              </a:rPr>
              <a:t>5</a:t>
            </a:r>
            <a:r>
              <a:rPr lang="ro-RO" altLang="en-US" sz="1400">
                <a:solidFill>
                  <a:schemeClr val="tx1"/>
                </a:solidFill>
                <a:latin typeface="Palatino Linotype" panose="02040502050505030304" pitchFamily="18" charset="0"/>
                <a:cs typeface="Arial" panose="020B0604020202020204" pitchFamily="34" charset="0"/>
              </a:rPr>
              <a:t>-202</a:t>
            </a:r>
            <a:r>
              <a:rPr lang="en-US" altLang="en-US" sz="1400">
                <a:solidFill>
                  <a:schemeClr val="tx1"/>
                </a:solidFill>
                <a:latin typeface="Palatino Linotype" panose="02040502050505030304" pitchFamily="18" charset="0"/>
                <a:cs typeface="Arial" panose="020B0604020202020204" pitchFamily="34" charset="0"/>
              </a:rPr>
              <a:t>6</a:t>
            </a:r>
            <a:br>
              <a:rPr lang="en-US" altLang="en-US" sz="1200">
                <a:solidFill>
                  <a:schemeClr val="tx1"/>
                </a:solidFill>
                <a:latin typeface="Calibri" panose="020F0502020204030204" pitchFamily="34" charset="0"/>
                <a:cs typeface="Calibri" panose="020F0502020204030204" pitchFamily="34" charset="0"/>
              </a:rPr>
            </a:br>
            <a:r>
              <a:rPr lang="ro-RO" altLang="en-US" sz="1400">
                <a:solidFill>
                  <a:schemeClr val="tx1"/>
                </a:solidFill>
                <a:latin typeface="Times New Roman" panose="02020603050405020304" pitchFamily="18" charset="0"/>
                <a:cs typeface="Calibri" panose="020F0502020204030204" pitchFamily="34" charset="0"/>
              </a:rPr>
              <a:t> </a:t>
            </a:r>
            <a:br>
              <a:rPr lang="en-US" altLang="en-US" sz="1200">
                <a:solidFill>
                  <a:schemeClr val="tx1"/>
                </a:solidFill>
                <a:latin typeface="Calibri" panose="020F0502020204030204" pitchFamily="34" charset="0"/>
                <a:cs typeface="Calibri" panose="020F0502020204030204" pitchFamily="34" charset="0"/>
              </a:rPr>
            </a:br>
            <a:r>
              <a:rPr lang="ro-RO" altLang="en-US" sz="1200">
                <a:solidFill>
                  <a:schemeClr val="tx1"/>
                </a:solidFill>
                <a:latin typeface="Palatino Linotype" panose="02040502050505030304" pitchFamily="18" charset="0"/>
                <a:cs typeface="Arial" panose="020B0604020202020204" pitchFamily="34" charset="0"/>
              </a:rPr>
              <a:t>ETAPA 1</a:t>
            </a:r>
            <a:br>
              <a:rPr lang="en-US" altLang="en-US" sz="1200">
                <a:solidFill>
                  <a:schemeClr val="tx1"/>
                </a:solidFill>
                <a:latin typeface="Calibri" panose="020F0502020204030204" pitchFamily="34" charset="0"/>
                <a:cs typeface="Calibri" panose="020F0502020204030204" pitchFamily="34" charset="0"/>
              </a:rPr>
            </a:br>
            <a:r>
              <a:rPr lang="ro-RO" altLang="en-US" sz="1200">
                <a:solidFill>
                  <a:schemeClr val="tx1"/>
                </a:solidFill>
                <a:latin typeface="Palatino Linotype" panose="02040502050505030304" pitchFamily="18" charset="0"/>
                <a:cs typeface="Arial" panose="020B0604020202020204" pitchFamily="34" charset="0"/>
              </a:rPr>
              <a:t>Informarea operatorilor economici şi a autorităţilor publice locale cu privire la Calendarul etapelor şi acţiunilor pentru stabilirea cifrei de şcolarizare în învăţământul</a:t>
            </a:r>
            <a:r>
              <a:rPr lang="ro-RO" altLang="en-US" sz="1200">
                <a:solidFill>
                  <a:schemeClr val="tx1"/>
                </a:solidFill>
                <a:latin typeface="Times New Roman" panose="02020603050405020304" pitchFamily="18" charset="0"/>
                <a:cs typeface="Arial" panose="020B0604020202020204" pitchFamily="34" charset="0"/>
              </a:rPr>
              <a:t> </a:t>
            </a:r>
            <a:r>
              <a:rPr lang="ro-RO" altLang="en-US" sz="1200">
                <a:solidFill>
                  <a:schemeClr val="tx1"/>
                </a:solidFill>
                <a:latin typeface="Palatino Linotype" panose="02040502050505030304" pitchFamily="18" charset="0"/>
                <a:cs typeface="Arial" panose="020B0604020202020204" pitchFamily="34" charset="0"/>
              </a:rPr>
              <a:t>preuniversitar dual şi în învăţământul profesional pentru anul şcolar  202</a:t>
            </a:r>
            <a:r>
              <a:rPr lang="en-US" altLang="en-US" sz="1200">
                <a:solidFill>
                  <a:schemeClr val="tx1"/>
                </a:solidFill>
                <a:latin typeface="Palatino Linotype" panose="02040502050505030304" pitchFamily="18" charset="0"/>
                <a:cs typeface="Arial" panose="020B0604020202020204" pitchFamily="34" charset="0"/>
              </a:rPr>
              <a:t>5</a:t>
            </a:r>
            <a:r>
              <a:rPr lang="ro-RO" altLang="en-US" sz="1200">
                <a:solidFill>
                  <a:schemeClr val="tx1"/>
                </a:solidFill>
                <a:latin typeface="Palatino Linotype" panose="02040502050505030304" pitchFamily="18" charset="0"/>
                <a:cs typeface="Arial" panose="020B0604020202020204" pitchFamily="34" charset="0"/>
              </a:rPr>
              <a:t>-202</a:t>
            </a:r>
            <a:r>
              <a:rPr lang="en-US" altLang="en-US" sz="1200">
                <a:solidFill>
                  <a:schemeClr val="tx1"/>
                </a:solidFill>
                <a:latin typeface="Palatino Linotype" panose="02040502050505030304" pitchFamily="18" charset="0"/>
                <a:cs typeface="Arial" panose="020B0604020202020204" pitchFamily="34" charset="0"/>
              </a:rPr>
              <a:t>6</a:t>
            </a:r>
            <a:r>
              <a:rPr lang="ro-RO" altLang="en-US" sz="1200">
                <a:solidFill>
                  <a:schemeClr val="tx1"/>
                </a:solidFill>
                <a:latin typeface="Palatino Linotype" panose="02040502050505030304" pitchFamily="18" charset="0"/>
                <a:cs typeface="Arial" panose="020B0604020202020204" pitchFamily="34" charset="0"/>
              </a:rPr>
              <a:t> - </a:t>
            </a:r>
            <a:r>
              <a:rPr lang="en-US" altLang="en-US" sz="1200">
                <a:solidFill>
                  <a:srgbClr val="FF0000"/>
                </a:solidFill>
                <a:latin typeface="Palatino Linotype" panose="02040502050505030304" pitchFamily="18" charset="0"/>
                <a:cs typeface="Arial" panose="020B0604020202020204" pitchFamily="34" charset="0"/>
              </a:rPr>
              <a:t>???????????</a:t>
            </a:r>
            <a:br>
              <a:rPr lang="en-US" altLang="en-US" sz="1200">
                <a:solidFill>
                  <a:schemeClr val="tx1"/>
                </a:solidFill>
                <a:latin typeface="Palatino Linotype" panose="02040502050505030304" pitchFamily="18" charset="0"/>
                <a:cs typeface="Arial" panose="020B0604020202020204" pitchFamily="34" charset="0"/>
              </a:rPr>
            </a:br>
            <a:r>
              <a:rPr lang="ro-RO" altLang="en-US" sz="1200">
                <a:solidFill>
                  <a:schemeClr val="tx1"/>
                </a:solidFill>
                <a:latin typeface="Palatino Linotype" panose="02040502050505030304" pitchFamily="18" charset="0"/>
                <a:cs typeface="Arial" panose="020B0604020202020204" pitchFamily="34" charset="0"/>
              </a:rPr>
              <a:t>ETAPA 2</a:t>
            </a:r>
            <a:br>
              <a:rPr lang="en-US" altLang="en-US" sz="1200">
                <a:solidFill>
                  <a:schemeClr val="tx1"/>
                </a:solidFill>
                <a:latin typeface="Calibri" panose="020F0502020204030204" pitchFamily="34" charset="0"/>
                <a:cs typeface="Calibri" panose="020F0502020204030204" pitchFamily="34" charset="0"/>
              </a:rPr>
            </a:br>
            <a:r>
              <a:rPr lang="ro-RO" altLang="en-US" sz="1200">
                <a:solidFill>
                  <a:schemeClr val="tx1"/>
                </a:solidFill>
                <a:latin typeface="Palatino Linotype" panose="02040502050505030304" pitchFamily="18" charset="0"/>
                <a:cs typeface="Arial" panose="020B0604020202020204" pitchFamily="34" charset="0"/>
              </a:rPr>
              <a:t>Realizarea propunerilor privind locurile în învăţământul preuniversitar dual şi în învăţământul profesional - </a:t>
            </a:r>
            <a:r>
              <a:rPr lang="en-US" altLang="en-US" sz="1200">
                <a:solidFill>
                  <a:srgbClr val="FF0000"/>
                </a:solidFill>
                <a:latin typeface="Palatino Linotype" panose="02040502050505030304" pitchFamily="18" charset="0"/>
                <a:cs typeface="Arial" panose="020B0604020202020204" pitchFamily="34" charset="0"/>
              </a:rPr>
              <a:t>????????????////</a:t>
            </a:r>
            <a:br>
              <a:rPr lang="en-US" altLang="en-US" sz="1200">
                <a:solidFill>
                  <a:schemeClr val="tx1"/>
                </a:solidFill>
                <a:latin typeface="Palatino Linotype" panose="02040502050505030304" pitchFamily="18" charset="0"/>
                <a:cs typeface="Arial" panose="020B0604020202020204" pitchFamily="34" charset="0"/>
              </a:rPr>
            </a:br>
            <a:r>
              <a:rPr lang="ro-RO" altLang="en-US" sz="1200">
                <a:solidFill>
                  <a:schemeClr val="tx1"/>
                </a:solidFill>
                <a:latin typeface="Palatino Linotype" panose="02040502050505030304" pitchFamily="18" charset="0"/>
                <a:cs typeface="Arial" panose="020B0604020202020204" pitchFamily="34" charset="0"/>
              </a:rPr>
              <a:t>ETAPA 3</a:t>
            </a:r>
            <a:br>
              <a:rPr lang="en-US" altLang="en-US" sz="1200">
                <a:solidFill>
                  <a:schemeClr val="tx1"/>
                </a:solidFill>
                <a:latin typeface="Calibri" panose="020F0502020204030204" pitchFamily="34" charset="0"/>
                <a:cs typeface="Calibri" panose="020F0502020204030204" pitchFamily="34" charset="0"/>
              </a:rPr>
            </a:br>
            <a:r>
              <a:rPr lang="ro-RO" altLang="en-US" sz="1200">
                <a:solidFill>
                  <a:schemeClr val="tx1"/>
                </a:solidFill>
                <a:latin typeface="Palatino Linotype" panose="02040502050505030304" pitchFamily="18" charset="0"/>
                <a:cs typeface="Arial" panose="020B0604020202020204" pitchFamily="34" charset="0"/>
              </a:rPr>
              <a:t>Analiza şi avizarea propunerilor de locuri în proiectul cifrei de şcolarizare la învăţământul profesional şi tehnic - </a:t>
            </a:r>
            <a:r>
              <a:rPr lang="en-US" altLang="en-US" sz="1200">
                <a:solidFill>
                  <a:srgbClr val="FF0000"/>
                </a:solidFill>
                <a:latin typeface="Palatino Linotype" panose="02040502050505030304" pitchFamily="18" charset="0"/>
                <a:cs typeface="Arial" panose="020B0604020202020204" pitchFamily="34" charset="0"/>
              </a:rPr>
              <a:t>???????????????///</a:t>
            </a:r>
            <a:endParaRPr lang="en-US" altLang="en-US" sz="14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D53FC23D-2180-4BCC-B667-34515AB22DC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8963" y="357188"/>
            <a:ext cx="7756525"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27BB3336-C1DD-4543-8847-9D96A4729CD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09663" y="285750"/>
            <a:ext cx="698658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u 1">
            <a:extLst>
              <a:ext uri="{FF2B5EF4-FFF2-40B4-BE49-F238E27FC236}">
                <a16:creationId xmlns:a16="http://schemas.microsoft.com/office/drawing/2014/main" id="{5A726BEC-3666-4D02-AAED-FA9718016C45}"/>
              </a:ext>
            </a:extLst>
          </p:cNvPr>
          <p:cNvSpPr>
            <a:spLocks noGrp="1"/>
          </p:cNvSpPr>
          <p:nvPr>
            <p:ph type="title"/>
          </p:nvPr>
        </p:nvSpPr>
        <p:spPr>
          <a:xfrm>
            <a:off x="463550" y="222250"/>
            <a:ext cx="8183563" cy="4729163"/>
          </a:xfrm>
        </p:spPr>
        <p:txBody>
          <a:bodyPr/>
          <a:lstStyle/>
          <a:p>
            <a:pPr eaLnBrk="1" hangingPunct="1">
              <a:lnSpc>
                <a:spcPct val="115000"/>
              </a:lnSpc>
              <a:spcBef>
                <a:spcPct val="0"/>
              </a:spcBef>
              <a:spcAft>
                <a:spcPts val="1000"/>
              </a:spcAft>
            </a:pPr>
            <a:r>
              <a:rPr lang="ro-RO" altLang="en-US" sz="1600" b="1">
                <a:solidFill>
                  <a:srgbClr val="AB3C19"/>
                </a:solidFill>
                <a:latin typeface="Times New Roman" panose="02020603050405020304" pitchFamily="18" charset="0"/>
                <a:cs typeface="Calibri" panose="020F0502020204030204" pitchFamily="34" charset="0"/>
              </a:rPr>
              <a:t>PROIECTE FINALIZATE CU SUCCES</a:t>
            </a:r>
            <a:br>
              <a:rPr lang="en-US" altLang="en-US" sz="1600" b="1">
                <a:solidFill>
                  <a:srgbClr val="AB3C19"/>
                </a:solidFill>
                <a:latin typeface="Calibri" panose="020F0502020204030204" pitchFamily="34" charset="0"/>
                <a:cs typeface="Calibri" panose="020F0502020204030204" pitchFamily="34" charset="0"/>
              </a:rPr>
            </a:br>
            <a:r>
              <a:rPr lang="ro-RO" altLang="en-US" sz="1600" b="1">
                <a:solidFill>
                  <a:srgbClr val="AB3C19"/>
                </a:solidFill>
                <a:latin typeface="Times New Roman" panose="02020603050405020304" pitchFamily="18" charset="0"/>
                <a:cs typeface="Calibri" panose="020F0502020204030204" pitchFamily="34" charset="0"/>
              </a:rPr>
              <a:t>Exemple de  ” bună practică ”</a:t>
            </a:r>
            <a:br>
              <a:rPr lang="en-US" altLang="en-US" sz="1600" b="1">
                <a:solidFill>
                  <a:srgbClr val="AB3C19"/>
                </a:solidFill>
                <a:latin typeface="Times New Roman" panose="02020603050405020304" pitchFamily="18" charset="0"/>
                <a:cs typeface="Calibri" panose="020F0502020204030204" pitchFamily="34" charset="0"/>
              </a:rPr>
            </a:br>
            <a:br>
              <a:rPr lang="en-US" altLang="en-US" sz="1600" b="1">
                <a:solidFill>
                  <a:srgbClr val="AB3C19"/>
                </a:solidFill>
                <a:latin typeface="Calibri" panose="020F0502020204030204" pitchFamily="34" charset="0"/>
                <a:cs typeface="Calibri" panose="020F0502020204030204" pitchFamily="34" charset="0"/>
              </a:rPr>
            </a:br>
            <a:r>
              <a:rPr lang="ro-RO" altLang="en-US" sz="1100" b="1">
                <a:solidFill>
                  <a:schemeClr val="tx1"/>
                </a:solidFill>
                <a:latin typeface="Times New Roman" panose="02020603050405020304" pitchFamily="18" charset="0"/>
                <a:cs typeface="Calibri" panose="020F0502020204030204" pitchFamily="34" charset="0"/>
              </a:rPr>
              <a:t>PROIECTE POCU: Creșterea ratei de participare a elevilor la programe de învățare la locul de muncă pentru integrarea lor pe piața muncii. </a:t>
            </a:r>
            <a:br>
              <a:rPr lang="en-US" altLang="en-US" sz="1100" b="1">
                <a:solidFill>
                  <a:schemeClr val="tx1"/>
                </a:solidFill>
                <a:latin typeface="Calibri" panose="020F0502020204030204" pitchFamily="34" charset="0"/>
                <a:cs typeface="Calibri" panose="020F0502020204030204" pitchFamily="34" charset="0"/>
              </a:rPr>
            </a:br>
            <a:r>
              <a:rPr lang="ro-RO" altLang="en-US" sz="1100" b="1">
                <a:solidFill>
                  <a:schemeClr val="tx1"/>
                </a:solidFill>
                <a:latin typeface="Times New Roman" panose="02020603050405020304" pitchFamily="18" charset="0"/>
                <a:cs typeface="Calibri" panose="020F0502020204030204" pitchFamily="34" charset="0"/>
              </a:rPr>
              <a:t>FUTURE - Elevul de azi, profesionistul de mâine </a:t>
            </a:r>
            <a:br>
              <a:rPr lang="en-US" altLang="en-US" sz="1100" b="1">
                <a:solidFill>
                  <a:schemeClr val="tx1"/>
                </a:solidFill>
                <a:latin typeface="Calibri" panose="020F0502020204030204" pitchFamily="34" charset="0"/>
                <a:cs typeface="Calibri" panose="020F0502020204030204" pitchFamily="34" charset="0"/>
              </a:rPr>
            </a:br>
            <a:r>
              <a:rPr lang="ro-RO" altLang="en-US" sz="1100" b="1">
                <a:solidFill>
                  <a:schemeClr val="tx1"/>
                </a:solidFill>
                <a:latin typeface="Times New Roman" panose="02020603050405020304" pitchFamily="18" charset="0"/>
                <a:cs typeface="Calibri" panose="020F0502020204030204" pitchFamily="34" charset="0"/>
              </a:rPr>
              <a:t>POCU/633/6/14/132822</a:t>
            </a:r>
            <a:br>
              <a:rPr lang="en-US" altLang="en-US" sz="1100" b="1">
                <a:solidFill>
                  <a:schemeClr val="tx1"/>
                </a:solidFill>
                <a:latin typeface="Calibri" panose="020F0502020204030204" pitchFamily="34" charset="0"/>
                <a:cs typeface="Calibri" panose="020F0502020204030204" pitchFamily="34" charset="0"/>
              </a:rPr>
            </a:br>
            <a:r>
              <a:rPr lang="ro-RO" altLang="en-US" sz="1100" b="1">
                <a:solidFill>
                  <a:schemeClr val="tx1"/>
                </a:solidFill>
                <a:latin typeface="Times New Roman" panose="02020603050405020304" pitchFamily="18" charset="0"/>
                <a:cs typeface="Calibri" panose="020F0502020204030204" pitchFamily="34" charset="0"/>
              </a:rPr>
              <a:t>Implicarea unui număr de 183 de elevi de liceu domeniile: economic, turism și alimentație în stagii de pregătire practică, un program inovator de antreprenoria</a:t>
            </a:r>
            <a:r>
              <a:rPr lang="en-US" altLang="en-US" sz="1100" b="1">
                <a:solidFill>
                  <a:schemeClr val="tx1"/>
                </a:solidFill>
                <a:latin typeface="Times New Roman" panose="02020603050405020304" pitchFamily="18" charset="0"/>
                <a:cs typeface="Calibri" panose="020F0502020204030204" pitchFamily="34" charset="0"/>
              </a:rPr>
              <a:t>t</a:t>
            </a:r>
            <a:r>
              <a:rPr lang="ro-RO" altLang="en-US" sz="1100" b="1">
                <a:solidFill>
                  <a:schemeClr val="tx1"/>
                </a:solidFill>
                <a:latin typeface="Times New Roman" panose="02020603050405020304" pitchFamily="18" charset="0"/>
                <a:cs typeface="Calibri" panose="020F0502020204030204" pitchFamily="34" charset="0"/>
              </a:rPr>
              <a:t>, activități în cadrul firmelor de exercițiu, concursuri tematice, respectiv, la ședințe de consiliere și orientare profesională.</a:t>
            </a:r>
            <a:br>
              <a:rPr lang="en-US" altLang="en-US" sz="1100" b="1">
                <a:solidFill>
                  <a:schemeClr val="tx1"/>
                </a:solidFill>
                <a:latin typeface="Calibri" panose="020F0502020204030204" pitchFamily="34" charset="0"/>
                <a:cs typeface="Calibri" panose="020F0502020204030204" pitchFamily="34" charset="0"/>
              </a:rPr>
            </a:br>
            <a:r>
              <a:rPr lang="ro-RO" altLang="en-US" sz="1100" b="1">
                <a:solidFill>
                  <a:schemeClr val="tx1"/>
                </a:solidFill>
                <a:latin typeface="Times New Roman" panose="02020603050405020304" pitchFamily="18" charset="0"/>
                <a:cs typeface="Calibri" panose="020F0502020204030204" pitchFamily="34" charset="0"/>
              </a:rPr>
              <a:t> </a:t>
            </a:r>
            <a:br>
              <a:rPr lang="en-US" altLang="en-US" sz="1100" b="1">
                <a:solidFill>
                  <a:schemeClr val="tx1"/>
                </a:solidFill>
                <a:latin typeface="Calibri" panose="020F0502020204030204" pitchFamily="34" charset="0"/>
                <a:cs typeface="Calibri" panose="020F0502020204030204" pitchFamily="34" charset="0"/>
              </a:rPr>
            </a:br>
            <a:r>
              <a:rPr lang="ro-RO" altLang="en-US" sz="1100" b="1">
                <a:solidFill>
                  <a:schemeClr val="tx1"/>
                </a:solidFill>
                <a:latin typeface="Times New Roman" panose="02020603050405020304" pitchFamily="18" charset="0"/>
                <a:cs typeface="Calibri" panose="020F0502020204030204" pitchFamily="34" charset="0"/>
              </a:rPr>
              <a:t>ACTIV - Aplicarea Cunoștințelor Teoretice In Viața Profesională </a:t>
            </a:r>
            <a:br>
              <a:rPr lang="en-US" altLang="en-US" sz="1100" b="1">
                <a:solidFill>
                  <a:schemeClr val="tx1"/>
                </a:solidFill>
                <a:latin typeface="Times New Roman" panose="02020603050405020304" pitchFamily="18" charset="0"/>
                <a:cs typeface="Calibri" panose="020F0502020204030204" pitchFamily="34" charset="0"/>
              </a:rPr>
            </a:br>
            <a:r>
              <a:rPr lang="ro-RO" altLang="en-US" sz="1100" b="1">
                <a:solidFill>
                  <a:schemeClr val="tx1"/>
                </a:solidFill>
                <a:latin typeface="Times New Roman" panose="02020603050405020304" pitchFamily="18" charset="0"/>
                <a:cs typeface="Calibri" panose="020F0502020204030204" pitchFamily="34" charset="0"/>
              </a:rPr>
              <a:t>POCU/633/6/14/132974</a:t>
            </a:r>
            <a:br>
              <a:rPr lang="en-US" altLang="en-US" sz="1100" b="1">
                <a:solidFill>
                  <a:schemeClr val="tx1"/>
                </a:solidFill>
                <a:latin typeface="Calibri" panose="020F0502020204030204" pitchFamily="34" charset="0"/>
                <a:cs typeface="Calibri" panose="020F0502020204030204" pitchFamily="34" charset="0"/>
              </a:rPr>
            </a:br>
            <a:r>
              <a:rPr lang="ro-RO" altLang="en-US" sz="1100" b="1">
                <a:solidFill>
                  <a:schemeClr val="tx1"/>
                </a:solidFill>
                <a:latin typeface="Times New Roman" panose="02020603050405020304" pitchFamily="18" charset="0"/>
                <a:cs typeface="Calibri" panose="020F0502020204030204" pitchFamily="34" charset="0"/>
              </a:rPr>
              <a:t>Implicarea unui număr de 181 de elevi liceu domeniile comerț, economic,</a:t>
            </a:r>
            <a:br>
              <a:rPr lang="en-US" altLang="en-US" sz="1100" b="1">
                <a:solidFill>
                  <a:schemeClr val="tx1"/>
                </a:solidFill>
                <a:latin typeface="Times New Roman" panose="02020603050405020304" pitchFamily="18" charset="0"/>
                <a:cs typeface="Calibri" panose="020F0502020204030204" pitchFamily="34" charset="0"/>
              </a:rPr>
            </a:br>
            <a:r>
              <a:rPr lang="ro-RO" altLang="en-US" sz="1100" b="1">
                <a:solidFill>
                  <a:schemeClr val="tx1"/>
                </a:solidFill>
                <a:latin typeface="Times New Roman" panose="02020603050405020304" pitchFamily="18" charset="0"/>
                <a:cs typeface="Calibri" panose="020F0502020204030204" pitchFamily="34" charset="0"/>
              </a:rPr>
              <a:t>  turism, alimentație și</a:t>
            </a:r>
            <a:br>
              <a:rPr lang="en-US" altLang="en-US" sz="1100" b="1">
                <a:solidFill>
                  <a:schemeClr val="tx1"/>
                </a:solidFill>
                <a:latin typeface="Times New Roman" panose="02020603050405020304" pitchFamily="18" charset="0"/>
                <a:cs typeface="Calibri" panose="020F0502020204030204" pitchFamily="34" charset="0"/>
              </a:rPr>
            </a:br>
            <a:r>
              <a:rPr lang="ro-RO" altLang="en-US" sz="1100" b="1">
                <a:solidFill>
                  <a:schemeClr val="tx1"/>
                </a:solidFill>
                <a:latin typeface="Times New Roman" panose="02020603050405020304" pitchFamily="18" charset="0"/>
                <a:cs typeface="Calibri" panose="020F0502020204030204" pitchFamily="34" charset="0"/>
              </a:rPr>
              <a:t> școala profesională în stagii de pregătire practică, la ședințe de consiliere </a:t>
            </a:r>
            <a:br>
              <a:rPr lang="en-US" altLang="en-US" sz="1100" b="1">
                <a:solidFill>
                  <a:schemeClr val="tx1"/>
                </a:solidFill>
                <a:latin typeface="Times New Roman" panose="02020603050405020304" pitchFamily="18" charset="0"/>
                <a:cs typeface="Calibri" panose="020F0502020204030204" pitchFamily="34" charset="0"/>
              </a:rPr>
            </a:br>
            <a:r>
              <a:rPr lang="ro-RO" altLang="en-US" sz="1100" b="1">
                <a:solidFill>
                  <a:schemeClr val="tx1"/>
                </a:solidFill>
                <a:latin typeface="Times New Roman" panose="02020603050405020304" pitchFamily="18" charset="0"/>
                <a:cs typeface="Calibri" panose="020F0502020204030204" pitchFamily="34" charset="0"/>
              </a:rPr>
              <a:t>și orientare în carieră, respectiv „Firme de exercițiu” sau la un concurs </a:t>
            </a:r>
            <a:br>
              <a:rPr lang="en-US" altLang="en-US" sz="1100" b="1">
                <a:solidFill>
                  <a:schemeClr val="tx1"/>
                </a:solidFill>
                <a:latin typeface="Times New Roman" panose="02020603050405020304" pitchFamily="18" charset="0"/>
                <a:cs typeface="Calibri" panose="020F0502020204030204" pitchFamily="34" charset="0"/>
              </a:rPr>
            </a:br>
            <a:r>
              <a:rPr lang="ro-RO" altLang="en-US" sz="1100" b="1">
                <a:solidFill>
                  <a:schemeClr val="tx1"/>
                </a:solidFill>
                <a:latin typeface="Times New Roman" panose="02020603050405020304" pitchFamily="18" charset="0"/>
                <a:cs typeface="Calibri" panose="020F0502020204030204" pitchFamily="34" charset="0"/>
              </a:rPr>
              <a:t>gastronomic.</a:t>
            </a:r>
            <a:br>
              <a:rPr lang="en-US" altLang="en-US" sz="1100" b="1">
                <a:solidFill>
                  <a:schemeClr val="tx1"/>
                </a:solidFill>
                <a:latin typeface="Calibri" panose="020F0502020204030204" pitchFamily="34" charset="0"/>
                <a:cs typeface="Calibri" panose="020F0502020204030204" pitchFamily="34" charset="0"/>
              </a:rPr>
            </a:br>
            <a:endParaRPr lang="en-US" altLang="en-US" sz="1100" b="1">
              <a:solidFill>
                <a:schemeClr val="tx1"/>
              </a:solidFill>
              <a:latin typeface="Times New Roman" panose="02020603050405020304" pitchFamily="18" charset="0"/>
              <a:cs typeface="Times New Roman" panose="02020603050405020304" pitchFamily="18" charset="0"/>
            </a:endParaRPr>
          </a:p>
        </p:txBody>
      </p:sp>
      <p:pic>
        <p:nvPicPr>
          <p:cNvPr id="16387" name="Imagine 2">
            <a:extLst>
              <a:ext uri="{FF2B5EF4-FFF2-40B4-BE49-F238E27FC236}">
                <a16:creationId xmlns:a16="http://schemas.microsoft.com/office/drawing/2014/main" id="{62514E00-E177-4945-89E0-5314856B8BE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3550" y="2657475"/>
            <a:ext cx="1874838"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Imagine 3">
            <a:extLst>
              <a:ext uri="{FF2B5EF4-FFF2-40B4-BE49-F238E27FC236}">
                <a16:creationId xmlns:a16="http://schemas.microsoft.com/office/drawing/2014/main" id="{9EB32E37-AA1B-4A46-B766-223A3687B82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6750" y="2578100"/>
            <a:ext cx="15113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u 1">
            <a:extLst>
              <a:ext uri="{FF2B5EF4-FFF2-40B4-BE49-F238E27FC236}">
                <a16:creationId xmlns:a16="http://schemas.microsoft.com/office/drawing/2014/main" id="{407A6827-9DBD-42BB-BBA6-D25E8E666468}"/>
              </a:ext>
            </a:extLst>
          </p:cNvPr>
          <p:cNvSpPr>
            <a:spLocks noGrp="1"/>
          </p:cNvSpPr>
          <p:nvPr>
            <p:ph type="title"/>
          </p:nvPr>
        </p:nvSpPr>
        <p:spPr>
          <a:xfrm>
            <a:off x="809625" y="346075"/>
            <a:ext cx="3563938" cy="1366838"/>
          </a:xfrm>
        </p:spPr>
        <p:txBody>
          <a:bodyPr>
            <a:normAutofit/>
          </a:bodyPr>
          <a:lstStyle/>
          <a:p>
            <a:pPr eaLnBrk="1" hangingPunct="1">
              <a:spcBef>
                <a:spcPts val="600"/>
              </a:spcBef>
              <a:spcAft>
                <a:spcPts val="600"/>
              </a:spcAft>
            </a:pPr>
            <a:br>
              <a:rPr lang="en-US" altLang="en-US" sz="1100" b="1">
                <a:latin typeface="Times New Roman" panose="02020603050405020304" pitchFamily="18" charset="0"/>
                <a:cs typeface="Calibri" panose="020F0502020204030204" pitchFamily="34" charset="0"/>
              </a:rPr>
            </a:br>
            <a:br>
              <a:rPr lang="en-US" altLang="en-US" sz="1100" b="1">
                <a:latin typeface="Times New Roman" panose="02020603050405020304" pitchFamily="18" charset="0"/>
                <a:cs typeface="Calibri" panose="020F0502020204030204" pitchFamily="34" charset="0"/>
              </a:rPr>
            </a:br>
            <a:r>
              <a:rPr lang="ro-RO" altLang="en-US" sz="1000">
                <a:solidFill>
                  <a:schemeClr val="tx1"/>
                </a:solidFill>
                <a:latin typeface="Times New Roman" panose="02020603050405020304" pitchFamily="18" charset="0"/>
                <a:cs typeface="Calibri" panose="020F0502020204030204" pitchFamily="34" charset="0"/>
              </a:rPr>
              <a:t> </a:t>
            </a:r>
            <a:br>
              <a:rPr lang="en-US" altLang="en-US" sz="1000">
                <a:solidFill>
                  <a:schemeClr val="tx1"/>
                </a:solidFill>
                <a:latin typeface="Calibri" panose="020F0502020204030204" pitchFamily="34" charset="0"/>
                <a:cs typeface="Calibri" panose="020F0502020204030204" pitchFamily="34" charset="0"/>
              </a:rPr>
            </a:br>
            <a:r>
              <a:rPr lang="ro-RO" altLang="en-US" sz="1000">
                <a:solidFill>
                  <a:schemeClr val="tx1"/>
                </a:solidFill>
                <a:latin typeface="Times New Roman" panose="02020603050405020304" pitchFamily="18" charset="0"/>
                <a:cs typeface="Calibri" panose="020F0502020204030204" pitchFamily="34" charset="0"/>
              </a:rPr>
              <a:t> </a:t>
            </a:r>
            <a:br>
              <a:rPr lang="en-US" altLang="en-US" sz="1000">
                <a:solidFill>
                  <a:schemeClr val="tx1"/>
                </a:solidFill>
                <a:latin typeface="Times New Roman" panose="02020603050405020304" pitchFamily="18" charset="0"/>
                <a:cs typeface="Calibri" panose="020F0502020204030204" pitchFamily="34" charset="0"/>
              </a:rPr>
            </a:br>
            <a:br>
              <a:rPr lang="en-US" altLang="en-US" sz="1000">
                <a:solidFill>
                  <a:schemeClr val="tx1"/>
                </a:solidFill>
                <a:latin typeface="Times New Roman" panose="02020603050405020304" pitchFamily="18" charset="0"/>
                <a:cs typeface="Calibri" panose="020F0502020204030204" pitchFamily="34" charset="0"/>
              </a:rPr>
            </a:br>
            <a:br>
              <a:rPr lang="en-US" altLang="en-US" sz="1000">
                <a:solidFill>
                  <a:schemeClr val="tx1"/>
                </a:solidFill>
                <a:latin typeface="Times New Roman" panose="02020603050405020304" pitchFamily="18" charset="0"/>
                <a:cs typeface="Calibri" panose="020F0502020204030204" pitchFamily="34" charset="0"/>
              </a:rPr>
            </a:br>
            <a:br>
              <a:rPr lang="en-US" altLang="en-US" sz="1000">
                <a:solidFill>
                  <a:schemeClr val="tx1"/>
                </a:solidFill>
                <a:latin typeface="Times New Roman" panose="02020603050405020304" pitchFamily="18" charset="0"/>
                <a:cs typeface="Calibri" panose="020F0502020204030204" pitchFamily="34" charset="0"/>
              </a:rPr>
            </a:br>
            <a:br>
              <a:rPr lang="en-US" altLang="en-US" sz="1000">
                <a:solidFill>
                  <a:schemeClr val="tx1"/>
                </a:solidFill>
                <a:latin typeface="Times New Roman" panose="02020603050405020304" pitchFamily="18" charset="0"/>
                <a:cs typeface="Calibri" panose="020F0502020204030204" pitchFamily="34" charset="0"/>
              </a:rPr>
            </a:br>
            <a:br>
              <a:rPr lang="en-US" altLang="en-US" sz="1000">
                <a:solidFill>
                  <a:schemeClr val="tx1"/>
                </a:solidFill>
                <a:latin typeface="Times New Roman" panose="02020603050405020304" pitchFamily="18" charset="0"/>
                <a:cs typeface="Calibri" panose="020F0502020204030204" pitchFamily="34" charset="0"/>
              </a:rPr>
            </a:br>
            <a:br>
              <a:rPr lang="en-US" altLang="en-US" sz="1000">
                <a:solidFill>
                  <a:schemeClr val="tx1"/>
                </a:solidFill>
                <a:latin typeface="Times New Roman" panose="02020603050405020304" pitchFamily="18" charset="0"/>
                <a:cs typeface="Calibri" panose="020F0502020204030204" pitchFamily="34" charset="0"/>
              </a:rPr>
            </a:br>
            <a:br>
              <a:rPr lang="en-US" altLang="en-US" sz="1000">
                <a:solidFill>
                  <a:schemeClr val="tx1"/>
                </a:solidFill>
                <a:latin typeface="Times New Roman" panose="02020603050405020304" pitchFamily="18" charset="0"/>
                <a:cs typeface="Calibri" panose="020F0502020204030204" pitchFamily="34" charset="0"/>
              </a:rPr>
            </a:br>
            <a:br>
              <a:rPr lang="en-US" altLang="en-US" sz="1000">
                <a:solidFill>
                  <a:schemeClr val="tx1"/>
                </a:solidFill>
                <a:latin typeface="Times New Roman" panose="02020603050405020304" pitchFamily="18" charset="0"/>
                <a:cs typeface="Calibri" panose="020F0502020204030204" pitchFamily="34" charset="0"/>
              </a:rPr>
            </a:br>
            <a:br>
              <a:rPr lang="en-US" altLang="en-US" sz="1000">
                <a:solidFill>
                  <a:schemeClr val="tx1"/>
                </a:solidFill>
                <a:latin typeface="Times New Roman" panose="02020603050405020304" pitchFamily="18" charset="0"/>
                <a:cs typeface="Calibri" panose="020F0502020204030204" pitchFamily="34" charset="0"/>
              </a:rPr>
            </a:br>
            <a:br>
              <a:rPr lang="en-US" altLang="en-US" sz="1000">
                <a:solidFill>
                  <a:schemeClr val="tx1"/>
                </a:solidFill>
                <a:latin typeface="Times New Roman" panose="02020603050405020304" pitchFamily="18" charset="0"/>
                <a:cs typeface="Calibri" panose="020F0502020204030204" pitchFamily="34" charset="0"/>
              </a:rPr>
            </a:br>
            <a:r>
              <a:rPr lang="fr-FR" altLang="en-US" sz="1400">
                <a:solidFill>
                  <a:schemeClr val="tx1"/>
                </a:solidFill>
                <a:latin typeface="Times New Roman" panose="02020603050405020304" pitchFamily="18" charset="0"/>
                <a:cs typeface="Calibri" panose="020F0502020204030204" pitchFamily="34" charset="0"/>
              </a:rPr>
              <a:t>PROIECTE FINALIZATE CU SUCCES</a:t>
            </a:r>
            <a:br>
              <a:rPr lang="fr-FR" altLang="en-US" sz="1400">
                <a:solidFill>
                  <a:schemeClr val="tx1"/>
                </a:solidFill>
                <a:latin typeface="Times New Roman" panose="02020603050405020304" pitchFamily="18" charset="0"/>
                <a:cs typeface="Calibri" panose="020F0502020204030204" pitchFamily="34" charset="0"/>
              </a:rPr>
            </a:br>
            <a:r>
              <a:rPr lang="fr-FR" altLang="en-US" sz="1400">
                <a:solidFill>
                  <a:schemeClr val="tx1"/>
                </a:solidFill>
                <a:latin typeface="Times New Roman" panose="02020603050405020304" pitchFamily="18" charset="0"/>
                <a:cs typeface="Calibri" panose="020F0502020204030204" pitchFamily="34" charset="0"/>
              </a:rPr>
              <a:t>Exemple de  ” bună practică ”</a:t>
            </a:r>
            <a:br>
              <a:rPr lang="fr-FR" altLang="en-US" sz="1400">
                <a:solidFill>
                  <a:schemeClr val="tx1"/>
                </a:solidFill>
                <a:latin typeface="Times New Roman" panose="02020603050405020304" pitchFamily="18" charset="0"/>
                <a:cs typeface="Calibri" panose="020F0502020204030204" pitchFamily="34" charset="0"/>
              </a:rPr>
            </a:br>
            <a:br>
              <a:rPr lang="en-US" altLang="en-US" sz="1400">
                <a:solidFill>
                  <a:schemeClr val="tx1"/>
                </a:solidFill>
                <a:latin typeface="Calibri" panose="020F0502020204030204" pitchFamily="34" charset="0"/>
                <a:cs typeface="Calibri" panose="020F0502020204030204" pitchFamily="34" charset="0"/>
              </a:rPr>
            </a:br>
            <a:br>
              <a:rPr lang="en-US" altLang="en-US" sz="1000">
                <a:solidFill>
                  <a:schemeClr val="tx1"/>
                </a:solidFill>
                <a:latin typeface="Calibri" panose="020F0502020204030204" pitchFamily="34" charset="0"/>
                <a:cs typeface="Calibri" panose="020F0502020204030204" pitchFamily="34" charset="0"/>
              </a:rPr>
            </a:br>
            <a:endParaRPr lang="en-US" altLang="en-US" sz="1100">
              <a:solidFill>
                <a:schemeClr val="tx1"/>
              </a:solidFill>
              <a:latin typeface="Times New Roman" panose="02020603050405020304" pitchFamily="18"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C46ABD1F-6E04-4D0B-9EDD-B0C937EAFA73}"/>
              </a:ext>
            </a:extLst>
          </p:cNvPr>
          <p:cNvSpPr>
            <a:spLocks noGrp="1"/>
          </p:cNvSpPr>
          <p:nvPr>
            <p:ph sz="half" idx="2"/>
          </p:nvPr>
        </p:nvSpPr>
        <p:spPr>
          <a:xfrm>
            <a:off x="620713" y="882650"/>
            <a:ext cx="5170487" cy="3648075"/>
          </a:xfrm>
        </p:spPr>
        <p:txBody>
          <a:bodyPr>
            <a:normAutofit/>
          </a:bodyPr>
          <a:lstStyle/>
          <a:p>
            <a:pPr marL="33338" indent="0" eaLnBrk="1" hangingPunct="1">
              <a:buFont typeface="Corbel" panose="020B0503020204020204" pitchFamily="34" charset="0"/>
              <a:buNone/>
            </a:pPr>
            <a:endParaRPr lang="ro-RO" altLang="ro-RO" sz="1800" b="1"/>
          </a:p>
          <a:p>
            <a:pPr marL="33338" indent="0" eaLnBrk="1" hangingPunct="1"/>
            <a:endParaRPr lang="ro-RO" altLang="ro-RO" sz="1800" b="1"/>
          </a:p>
          <a:p>
            <a:pPr marL="33338" indent="0" eaLnBrk="1" hangingPunct="1"/>
            <a:endParaRPr lang="ro-RO" altLang="ro-RO" sz="1800" b="1"/>
          </a:p>
          <a:p>
            <a:pPr marL="33338" indent="0" eaLnBrk="1" hangingPunct="1"/>
            <a:r>
              <a:rPr lang="en-US" altLang="ro-RO" sz="1800" b="1">
                <a:solidFill>
                  <a:schemeClr val="tx1"/>
                </a:solidFill>
              </a:rPr>
              <a:t>SEE 2019-EY-PCVET-0002 EURO-TURISM, RESURSE PENTRU</a:t>
            </a:r>
            <a:br>
              <a:rPr lang="en-US" altLang="ro-RO" sz="1800" b="1">
                <a:solidFill>
                  <a:schemeClr val="tx1"/>
                </a:solidFill>
              </a:rPr>
            </a:br>
            <a:r>
              <a:rPr lang="en-US" altLang="ro-RO" sz="1800" b="1">
                <a:solidFill>
                  <a:schemeClr val="tx1"/>
                </a:solidFill>
              </a:rPr>
              <a:t>ȘCOALA PROFESIONALĂ</a:t>
            </a:r>
            <a:endParaRPr lang="en-US" altLang="ro-RO" sz="1600">
              <a:solidFill>
                <a:schemeClr val="tx1"/>
              </a:solidFill>
            </a:endParaRPr>
          </a:p>
          <a:p>
            <a:pPr marL="33338" indent="0" eaLnBrk="1" hangingPunct="1"/>
            <a:r>
              <a:rPr lang="en-US" altLang="ro-RO" sz="1600">
                <a:solidFill>
                  <a:schemeClr val="tx1"/>
                </a:solidFill>
              </a:rPr>
              <a:t> </a:t>
            </a:r>
            <a:r>
              <a:rPr lang="en-US" altLang="ro-RO" sz="1800" b="1">
                <a:solidFill>
                  <a:schemeClr val="tx1"/>
                </a:solidFill>
              </a:rPr>
              <a:t>Erasmus + 2020-1-RO01 Dezvoltarea competențelor profesionale în domeniul economic </a:t>
            </a:r>
            <a:br>
              <a:rPr lang="en-US" altLang="ro-RO" sz="1800" b="1">
                <a:solidFill>
                  <a:schemeClr val="tx1"/>
                </a:solidFill>
              </a:rPr>
            </a:br>
            <a:r>
              <a:rPr lang="en-US" altLang="ro-RO" sz="1800" b="1">
                <a:solidFill>
                  <a:schemeClr val="tx1"/>
                </a:solidFill>
              </a:rPr>
              <a:t>prin stagii de pregătire practică europene.</a:t>
            </a:r>
            <a:br>
              <a:rPr lang="en-US" altLang="ro-RO" sz="1800" b="1">
                <a:solidFill>
                  <a:schemeClr val="tx1"/>
                </a:solidFill>
              </a:rPr>
            </a:br>
            <a:endParaRPr lang="en-US" altLang="ro-RO" sz="1600">
              <a:solidFill>
                <a:schemeClr val="tx1"/>
              </a:solidFill>
            </a:endParaRPr>
          </a:p>
        </p:txBody>
      </p:sp>
      <p:sp>
        <p:nvSpPr>
          <p:cNvPr id="9" name="Content Placeholder 8">
            <a:extLst>
              <a:ext uri="{FF2B5EF4-FFF2-40B4-BE49-F238E27FC236}">
                <a16:creationId xmlns:a16="http://schemas.microsoft.com/office/drawing/2014/main" id="{32C5E43C-A58D-4476-B7A1-5393F4965F03}"/>
              </a:ext>
            </a:extLst>
          </p:cNvPr>
          <p:cNvSpPr>
            <a:spLocks noGrp="1"/>
          </p:cNvSpPr>
          <p:nvPr>
            <p:ph sz="quarter" idx="4"/>
          </p:nvPr>
        </p:nvSpPr>
        <p:spPr>
          <a:xfrm>
            <a:off x="6011863" y="882650"/>
            <a:ext cx="2319337" cy="3475038"/>
          </a:xfrm>
        </p:spPr>
        <p:txBody>
          <a:bodyPr rtlCol="0">
            <a:normAutofit/>
          </a:bodyPr>
          <a:lstStyle/>
          <a:p>
            <a:pPr indent="-137160" eaLnBrk="1" fontAlgn="auto" hangingPunct="1">
              <a:spcAft>
                <a:spcPts val="0"/>
              </a:spcAft>
              <a:defRPr/>
            </a:pPr>
            <a:endParaRPr lang="en-US" dirty="0"/>
          </a:p>
        </p:txBody>
      </p:sp>
      <p:pic>
        <p:nvPicPr>
          <p:cNvPr id="17413" name="Imagine 2" descr="WhatsApp Image 2023-05-11 at 08">
            <a:extLst>
              <a:ext uri="{FF2B5EF4-FFF2-40B4-BE49-F238E27FC236}">
                <a16:creationId xmlns:a16="http://schemas.microsoft.com/office/drawing/2014/main" id="{26DF01D1-F5E2-490C-81E8-4CF37006387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882650"/>
            <a:ext cx="2151063"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Imagine 3">
            <a:extLst>
              <a:ext uri="{FF2B5EF4-FFF2-40B4-BE49-F238E27FC236}">
                <a16:creationId xmlns:a16="http://schemas.microsoft.com/office/drawing/2014/main" id="{C585A35F-369F-413A-841C-F2709173175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03950" y="2878138"/>
            <a:ext cx="212725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u 1">
            <a:extLst>
              <a:ext uri="{FF2B5EF4-FFF2-40B4-BE49-F238E27FC236}">
                <a16:creationId xmlns:a16="http://schemas.microsoft.com/office/drawing/2014/main" id="{318980FD-84E6-4EDD-901E-CCB936AC1318}"/>
              </a:ext>
            </a:extLst>
          </p:cNvPr>
          <p:cNvSpPr>
            <a:spLocks noGrp="1"/>
          </p:cNvSpPr>
          <p:nvPr>
            <p:ph type="title"/>
          </p:nvPr>
        </p:nvSpPr>
        <p:spPr>
          <a:xfrm>
            <a:off x="784225" y="444500"/>
            <a:ext cx="7927975" cy="4408488"/>
          </a:xfrm>
        </p:spPr>
        <p:txBody>
          <a:bodyPr/>
          <a:lstStyle/>
          <a:p>
            <a:pPr eaLnBrk="1" hangingPunct="1">
              <a:spcBef>
                <a:spcPct val="0"/>
              </a:spcBef>
              <a:spcAft>
                <a:spcPct val="0"/>
              </a:spcAft>
            </a:pPr>
            <a:r>
              <a:rPr lang="ro-RO" altLang="en-US" sz="1200" b="1">
                <a:solidFill>
                  <a:schemeClr val="tx1"/>
                </a:solidFill>
                <a:latin typeface="Times New Roman" panose="02020603050405020304" pitchFamily="18" charset="0"/>
                <a:cs typeface="Calibri" panose="020F0502020204030204" pitchFamily="34" charset="0"/>
              </a:rPr>
              <a:t>ERASMUS+ 2020-1-CZ01-KA202-078435 Traditions of regions through the eyes of pupils with the support of experts from practice (Tradition of festival)</a:t>
            </a:r>
            <a:br>
              <a:rPr lang="en-US" altLang="en-US" sz="1100" b="1">
                <a:solidFill>
                  <a:schemeClr val="tx1"/>
                </a:solidFill>
                <a:latin typeface="Calibri" panose="020F0502020204030204" pitchFamily="34" charset="0"/>
                <a:cs typeface="Calibri" panose="020F0502020204030204" pitchFamily="34" charset="0"/>
              </a:rPr>
            </a:br>
            <a:r>
              <a:rPr lang="ro-RO" altLang="en-US" sz="1200" b="1">
                <a:solidFill>
                  <a:schemeClr val="tx1"/>
                </a:solidFill>
                <a:latin typeface="Times New Roman" panose="02020603050405020304" pitchFamily="18" charset="0"/>
                <a:cs typeface="Calibri" panose="020F0502020204030204" pitchFamily="34" charset="0"/>
              </a:rPr>
              <a:t>Promovarea activităților tradiționale la nivel international prin parteneriatul strategic realizat între 6 unități de învățământ din Cehia, România, Slovacia, Croația, Germania și Italia, coordonat de Camera de Comerț din </a:t>
            </a:r>
            <a:br>
              <a:rPr lang="en-US" altLang="en-US" sz="1100" b="1">
                <a:solidFill>
                  <a:schemeClr val="tx1"/>
                </a:solidFill>
                <a:latin typeface="Calibri" panose="020F0502020204030204" pitchFamily="34" charset="0"/>
                <a:cs typeface="Calibri" panose="020F0502020204030204" pitchFamily="34" charset="0"/>
              </a:rPr>
            </a:br>
            <a:r>
              <a:rPr lang="ro-RO" altLang="en-US" sz="1200" b="1">
                <a:solidFill>
                  <a:schemeClr val="tx1"/>
                </a:solidFill>
                <a:latin typeface="Times New Roman" panose="02020603050405020304" pitchFamily="18" charset="0"/>
                <a:cs typeface="Calibri" panose="020F0502020204030204" pitchFamily="34" charset="0"/>
              </a:rPr>
              <a:t>Boemia, Praga.</a:t>
            </a:r>
            <a:br>
              <a:rPr lang="en-US" altLang="en-US" sz="1100" b="1">
                <a:solidFill>
                  <a:schemeClr val="tx1"/>
                </a:solidFill>
                <a:latin typeface="Calibri" panose="020F0502020204030204" pitchFamily="34" charset="0"/>
                <a:cs typeface="Calibri" panose="020F0502020204030204" pitchFamily="34" charset="0"/>
              </a:rPr>
            </a:br>
            <a:br>
              <a:rPr lang="en-US" altLang="en-US" sz="1100" b="1">
                <a:solidFill>
                  <a:schemeClr val="tx1"/>
                </a:solidFill>
                <a:latin typeface="Calibri" panose="020F0502020204030204" pitchFamily="34" charset="0"/>
                <a:cs typeface="Calibri" panose="020F0502020204030204" pitchFamily="34" charset="0"/>
              </a:rPr>
            </a:br>
            <a:br>
              <a:rPr lang="en-US" altLang="en-US" sz="1100">
                <a:latin typeface="Calibri" panose="020F0502020204030204" pitchFamily="34" charset="0"/>
                <a:cs typeface="Calibri" panose="020F0502020204030204" pitchFamily="34" charset="0"/>
              </a:rPr>
            </a:br>
            <a:endParaRPr lang="en-US" altLang="en-US" sz="1200" b="1">
              <a:solidFill>
                <a:srgbClr val="FF0000"/>
              </a:solidFill>
              <a:latin typeface="Times New Roman" panose="02020603050405020304" pitchFamily="18" charset="0"/>
              <a:cs typeface="Times New Roman" panose="02020603050405020304" pitchFamily="18" charset="0"/>
            </a:endParaRPr>
          </a:p>
        </p:txBody>
      </p:sp>
      <p:pic>
        <p:nvPicPr>
          <p:cNvPr id="18435" name="Picture 1">
            <a:extLst>
              <a:ext uri="{FF2B5EF4-FFF2-40B4-BE49-F238E27FC236}">
                <a16:creationId xmlns:a16="http://schemas.microsoft.com/office/drawing/2014/main" id="{64946A7C-3FFA-4779-A82E-198819234E53}"/>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4600" y="2873375"/>
            <a:ext cx="4467225"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2">
            <a:extLst>
              <a:ext uri="{FF2B5EF4-FFF2-40B4-BE49-F238E27FC236}">
                <a16:creationId xmlns:a16="http://schemas.microsoft.com/office/drawing/2014/main" id="{96C604BC-C2FD-413B-AA1B-61FC344C124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70513" y="0"/>
            <a:ext cx="3413125"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Basis</Template>
  <TotalTime>992</TotalTime>
  <Words>1307</Words>
  <Application>Microsoft Office PowerPoint</Application>
  <PresentationFormat>On-screen Show (16:9)</PresentationFormat>
  <Paragraphs>51</Paragraphs>
  <Slides>22</Slides>
  <Notes>3</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5" baseType="lpstr">
      <vt:lpstr>Palatino Linotype</vt:lpstr>
      <vt:lpstr>Pacifico</vt:lpstr>
      <vt:lpstr>Cambria</vt:lpstr>
      <vt:lpstr>Times New Roman</vt:lpstr>
      <vt:lpstr>Quicksand</vt:lpstr>
      <vt:lpstr>Quicksand Light</vt:lpstr>
      <vt:lpstr>Helvetica</vt:lpstr>
      <vt:lpstr>Arial</vt:lpstr>
      <vt:lpstr>Arial Black</vt:lpstr>
      <vt:lpstr>Corbel</vt:lpstr>
      <vt:lpstr>Calibri</vt:lpstr>
      <vt:lpstr>Basis</vt:lpstr>
      <vt:lpstr>Acrobat Document</vt:lpstr>
      <vt:lpstr>    COLEGIUL ECONOMIC ”VIRGIL MADGEARU” MUNICIPIUL PLOIEȘTI   </vt:lpstr>
      <vt:lpstr>  Legea învăţământului preuniversitar nr. 198/2023  Constituirea formațiunilor de studiu/grupelor/claselor Art. 23. — (1) În învățământul preuniversitar, formațiunile de studiu cuprind grupe sau clase, după cum urmează: f) învățământul liceal, inclusiv dual: clasa cuprinde, în medie, 22 de elevi, dar nu mai puțin de 15 și nu mai mult de 26; g) instruirea practică și pregătirea de specialitate se desfășoară pe grupe de minimum 8 elevi și maximum 15 elevi; h) clasele din învățământul liceal tehnologic pot fi constituite din maximum 3 grupe cu calificări diferite; Burse școlare Pentru anul școlar 2024 – 2025, cuantumul minim al burselor este: bursa de excelență – 700 de lei tipul II sau 925 / 1.850 / 2.775 / 3.700 de lei tipul I (sursa) bursa de merit – 450 lei/lună; bursa de reziliență – 300 lei/lună; bursa socială – 300 lei/lună; bursa tehnologică – 300 lei/lună;   </vt:lpstr>
      <vt:lpstr>                                                                                        Contractul de pregătire practică                                    al elevilor din învățământul profesional și tehnic                            publicat în MONITORUL OFICIAL AL ROMÂNIEI , partea I, Nr. 192/23.III.2012    Având în vedere prevederile art. 32 şi 94 din Legea educaţiei naţionale nr. 1/2011, cu modificările şi     completările ulterioare,în temeiul prevederilor Hotărârii Guvernului nr. 536/2011 privind organizarea şi funcţionarea Ministerului Educaţiei, Cercetării, Tineretului şi Sportului, cu modificările şi completările ulterioare,ministrul educaţiei, cercetării, tineretului şi sportului emite prezentul ordin. Articolul 1 Se aprobă Contractul de pregătire practică pentru efectuarea stagiului de pregătire practică a elevilor din învăţământul profesional şi tehnic, prevăzut în anexa nr. 1, care face parte integrantă din prezentul ordin. Articolul 2 Începând cu anul şcolar 2012-2013, efectuarea stagiului de pregătire practică a elevilor din învăţământul      profesional şi tehnic se va desfăşura în baza contractului de pregătire practică şi a anexelor acestuia încheiat între unitatea de învăţământ, operatorul economic/instituţia publică partener de practică şi elevul sau părintele/tutorele legal instituit al acestuia. Articolul 3 (1) Se aprobă formatul Certificatului de pregătire practică, prevăzut în anexa nr. 2, care face parte integrantă din prezentul ordin. (2) Certificatul de pregătire practică atestă activităţile desfăşurate de elevi şi rezultatele învăţării dobândite de aceştia pe durata stagiului de practică. (3) Certificatul de pregătire practică este emis de unitatea de învăţământ la care este înscris elevul şi respectă regimul juridic al actelor de studii.   </vt:lpstr>
      <vt:lpstr> CALENDARUL etapelor şi acțiunilor pentru stabilirea cifrei de școlarizare în învățământul preuniversitar dual şi în învăţământul profesional pentru anul şcolar 2025-2026   ETAPA 1 Informarea operatorilor economici şi a autorităţilor publice locale cu privire la Calendarul etapelor şi acţiunilor pentru stabilirea cifrei de şcolarizare în învăţământul preuniversitar dual şi în învăţământul profesional pentru anul şcolar  2025-2026 - ??????????? ETAPA 2 Realizarea propunerilor privind locurile în învăţământul preuniversitar dual şi în învăţământul profesional - ????????????//// ETAPA 3 Analiza şi avizarea propunerilor de locuri în proiectul cifrei de şcolarizare la învăţământul profesional şi tehnic - ???????????????///</vt:lpstr>
      <vt:lpstr>PowerPoint Presentation</vt:lpstr>
      <vt:lpstr>PowerPoint Presentation</vt:lpstr>
      <vt:lpstr>PROIECTE FINALIZATE CU SUCCES Exemple de  ” bună practică ”  PROIECTE POCU: Creșterea ratei de participare a elevilor la programe de învățare la locul de muncă pentru integrarea lor pe piața muncii.  FUTURE - Elevul de azi, profesionistul de mâine  POCU/633/6/14/132822 Implicarea unui număr de 183 de elevi de liceu domeniile: economic, turism și alimentație în stagii de pregătire practică, un program inovator de antreprenoriat, activități în cadrul firmelor de exercițiu, concursuri tematice, respectiv, la ședințe de consiliere și orientare profesională.   ACTIV - Aplicarea Cunoștințelor Teoretice In Viața Profesională  POCU/633/6/14/132974 Implicarea unui număr de 181 de elevi liceu domeniile comerț, economic,   turism, alimentație și  școala profesională în stagii de pregătire practică, la ședințe de consiliere  și orientare în carieră, respectiv „Firme de exercițiu” sau la un concurs  gastronomic. </vt:lpstr>
      <vt:lpstr>                PROIECTE FINALIZATE CU SUCCES Exemple de  ” bună practică ”   </vt:lpstr>
      <vt:lpstr>ERASMUS+ 2020-1-CZ01-KA202-078435 Traditions of regions through the eyes of pupils with the support of experts from practice (Tradition of festival) Promovarea activităților tradiționale la nivel international prin parteneriatul strategic realizat între 6 unități de învățământ din Cehia, România, Slovacia, Croația, Germania și Italia, coordonat de Camera de Comerț din  Boemia, Praga.   </vt:lpstr>
      <vt:lpstr>Proiecte Erasmus+ în derulare</vt:lpstr>
      <vt:lpstr>PowerPoint Presentation</vt:lpstr>
      <vt:lpstr> Acreditare Erasmus+ 2020-1-RO01-KA120-VET-095314, 2021-2027, prin care se realizează formarea anuală pentru 37 de elevi, de la domeniile: Economic, Comerț, Turism, Alimentație (inclusiv școala profesională), specializarea Matematică-informatică. și  pentru  cinci profesori de la aria curriculară Tehnologii                  </vt:lpstr>
      <vt:lpstr>Proiect 2023-1-RO01-KA121-VET-000114919 Flux 1- Catania, Flux 2 - Barcelos</vt:lpstr>
      <vt:lpstr>PowerPoint Presentation</vt:lpstr>
      <vt:lpstr>PowerPoint Presentation</vt:lpstr>
      <vt:lpstr>PowerPoint Presentation</vt:lpstr>
      <vt:lpstr>PowerPoint Presentation</vt:lpstr>
      <vt:lpstr>PowerPoint Presentation</vt:lpstr>
      <vt:lpstr> Proiect  2024-1-RO01-KA121-SCH-000219387 </vt:lpstr>
      <vt:lpstr>PROIECTE prin Programul Educație și Ocupare (PEO) 2021-2027</vt:lpstr>
      <vt:lpstr>PARTENERI IMPLICAȚI:                </vt:lpstr>
      <vt:lpstr>PARTENERI IMPLICAȚI:  Restaurant  / Pub/ Pizzerie     Trattoria MRS  Ellisium  Wokul Magic  Jinx  Nokka  Organizația Umanitară Concordia  Tres Olivos  Greek  SeaFood  Fox  Food  Bistro 29  Pizza pan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STRATEGII DIDACTICE UTILIZATE ÎN PREDAREA DOCUMENTELOR ȘI REGISTRELOR CONTABILE OBLIGATORII ÎN DERULAREA UNEI AFACERI</dc:title>
  <dc:creator>Ioana Duca</dc:creator>
  <cp:lastModifiedBy>elev</cp:lastModifiedBy>
  <cp:revision>119</cp:revision>
  <dcterms:created xsi:type="dcterms:W3CDTF">2021-01-23T16:40:54Z</dcterms:created>
  <dcterms:modified xsi:type="dcterms:W3CDTF">2025-05-06T14:40:18Z</dcterms:modified>
</cp:coreProperties>
</file>